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6"/>
  </p:notesMasterIdLst>
  <p:sldIdLst>
    <p:sldId id="256" r:id="rId2"/>
    <p:sldId id="280" r:id="rId3"/>
    <p:sldId id="258" r:id="rId4"/>
    <p:sldId id="282" r:id="rId5"/>
    <p:sldId id="325" r:id="rId6"/>
    <p:sldId id="326" r:id="rId7"/>
    <p:sldId id="371" r:id="rId8"/>
    <p:sldId id="369" r:id="rId9"/>
    <p:sldId id="373" r:id="rId10"/>
    <p:sldId id="351" r:id="rId11"/>
    <p:sldId id="352" r:id="rId12"/>
    <p:sldId id="359" r:id="rId13"/>
    <p:sldId id="299" r:id="rId14"/>
    <p:sldId id="289" r:id="rId15"/>
    <p:sldId id="362" r:id="rId16"/>
    <p:sldId id="279" r:id="rId17"/>
    <p:sldId id="360" r:id="rId18"/>
    <p:sldId id="361" r:id="rId19"/>
    <p:sldId id="368" r:id="rId20"/>
    <p:sldId id="284" r:id="rId21"/>
    <p:sldId id="363" r:id="rId22"/>
    <p:sldId id="364" r:id="rId23"/>
    <p:sldId id="341" r:id="rId24"/>
    <p:sldId id="297" r:id="rId25"/>
    <p:sldId id="365" r:id="rId26"/>
    <p:sldId id="366" r:id="rId27"/>
    <p:sldId id="372" r:id="rId28"/>
    <p:sldId id="374" r:id="rId29"/>
    <p:sldId id="296" r:id="rId30"/>
    <p:sldId id="293" r:id="rId31"/>
    <p:sldId id="367" r:id="rId32"/>
    <p:sldId id="370" r:id="rId33"/>
    <p:sldId id="355" r:id="rId34"/>
    <p:sldId id="344" r:id="rId35"/>
  </p:sldIdLst>
  <p:sldSz cx="9144000" cy="5143500" type="screen16x9"/>
  <p:notesSz cx="6858000" cy="9144000"/>
  <p:embeddedFontLst>
    <p:embeddedFont>
      <p:font typeface="Barlow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swald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uni Thrimahavithana" initials="ST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BA5179-56C7-4DCA-BFA6-1FECB0F5A16A}">
  <a:tblStyle styleId="{9CBA5179-56C7-4DCA-BFA6-1FECB0F5A1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660"/>
  </p:normalViewPr>
  <p:slideViewPr>
    <p:cSldViewPr snapToGrid="0">
      <p:cViewPr>
        <p:scale>
          <a:sx n="105" d="100"/>
          <a:sy n="105" d="100"/>
        </p:scale>
        <p:origin x="739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1T05:38:05.189" idx="7">
    <p:pos x="4426" y="-85"/>
    <p:text>This is not clear. So when you go to the presentation keep the original diagram open or, zoom this when presenting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1T05:45:24.463" idx="14">
    <p:pos x="1577" y="1498"/>
    <p:text>Include the activity diagrams after this slide so that you can show them if needed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A4629A-109B-47B7-8212-41EB507A5973}" type="doc">
      <dgm:prSet loTypeId="urn:microsoft.com/office/officeart/2005/8/layout/process1" loCatId="process" qsTypeId="urn:microsoft.com/office/officeart/2005/8/quickstyle/simple2" qsCatId="simple" csTypeId="urn:microsoft.com/office/officeart/2005/8/colors/accent4_2" csCatId="accent4" phldr="1"/>
      <dgm:spPr/>
    </dgm:pt>
    <dgm:pt modelId="{2D54E2E5-DBC1-4CB2-9162-CA9E24735175}">
      <dgm:prSet phldrT="[Text]"/>
      <dgm:spPr/>
      <dgm:t>
        <a:bodyPr/>
        <a:lstStyle/>
        <a:p>
          <a:r>
            <a:rPr lang="en-US" dirty="0">
              <a:latin typeface="Barlow" panose="020B0604020202020204" charset="0"/>
            </a:rPr>
            <a:t>Unit Testing</a:t>
          </a:r>
        </a:p>
      </dgm:t>
    </dgm:pt>
    <dgm:pt modelId="{68E7E730-1A0B-4D00-8D32-E5E17A4672AA}" type="parTrans" cxnId="{E423842F-9309-4D0F-884E-37880DD795D9}">
      <dgm:prSet/>
      <dgm:spPr/>
      <dgm:t>
        <a:bodyPr/>
        <a:lstStyle/>
        <a:p>
          <a:endParaRPr lang="en-US"/>
        </a:p>
      </dgm:t>
    </dgm:pt>
    <dgm:pt modelId="{649035C1-2C6F-4B82-8CF8-30D7C10FA377}" type="sibTrans" cxnId="{E423842F-9309-4D0F-884E-37880DD795D9}">
      <dgm:prSet/>
      <dgm:spPr/>
      <dgm:t>
        <a:bodyPr/>
        <a:lstStyle/>
        <a:p>
          <a:endParaRPr lang="en-US"/>
        </a:p>
      </dgm:t>
    </dgm:pt>
    <dgm:pt modelId="{81877531-DEE5-4CEB-B604-E69608916B92}">
      <dgm:prSet phldrT="[Text]"/>
      <dgm:spPr/>
      <dgm:t>
        <a:bodyPr/>
        <a:lstStyle/>
        <a:p>
          <a:r>
            <a:rPr lang="en-US" dirty="0">
              <a:latin typeface="Barlow" panose="020B0604020202020204" charset="0"/>
            </a:rPr>
            <a:t>Integration Testing</a:t>
          </a:r>
        </a:p>
      </dgm:t>
    </dgm:pt>
    <dgm:pt modelId="{A7824805-9737-4941-9759-928C053B49F2}" type="parTrans" cxnId="{CD91920C-FF0B-4264-85E4-5C2ADC306E3B}">
      <dgm:prSet/>
      <dgm:spPr/>
      <dgm:t>
        <a:bodyPr/>
        <a:lstStyle/>
        <a:p>
          <a:endParaRPr lang="en-US"/>
        </a:p>
      </dgm:t>
    </dgm:pt>
    <dgm:pt modelId="{678F53CA-8F11-4863-8472-518F612B9DDE}" type="sibTrans" cxnId="{CD91920C-FF0B-4264-85E4-5C2ADC306E3B}">
      <dgm:prSet/>
      <dgm:spPr/>
      <dgm:t>
        <a:bodyPr/>
        <a:lstStyle/>
        <a:p>
          <a:endParaRPr lang="en-US"/>
        </a:p>
      </dgm:t>
    </dgm:pt>
    <dgm:pt modelId="{76DD4EB4-3F94-4207-BD95-25EB69DD07C1}">
      <dgm:prSet phldrT="[Text]"/>
      <dgm:spPr/>
      <dgm:t>
        <a:bodyPr/>
        <a:lstStyle/>
        <a:p>
          <a:r>
            <a:rPr lang="en-US" dirty="0">
              <a:latin typeface="Barlow" panose="020B0604020202020204" charset="0"/>
            </a:rPr>
            <a:t>System Testing</a:t>
          </a:r>
        </a:p>
      </dgm:t>
    </dgm:pt>
    <dgm:pt modelId="{236C4007-5D84-4447-9E43-7CF1E0F0E173}" type="parTrans" cxnId="{90E1F873-2766-4940-B9E0-C14357A59D84}">
      <dgm:prSet/>
      <dgm:spPr/>
      <dgm:t>
        <a:bodyPr/>
        <a:lstStyle/>
        <a:p>
          <a:endParaRPr lang="en-US"/>
        </a:p>
      </dgm:t>
    </dgm:pt>
    <dgm:pt modelId="{DAA0C973-F7AC-47A4-9BCF-D429A972A714}" type="sibTrans" cxnId="{90E1F873-2766-4940-B9E0-C14357A59D84}">
      <dgm:prSet/>
      <dgm:spPr/>
      <dgm:t>
        <a:bodyPr/>
        <a:lstStyle/>
        <a:p>
          <a:endParaRPr lang="en-US"/>
        </a:p>
      </dgm:t>
    </dgm:pt>
    <dgm:pt modelId="{6C569DF3-88B8-428F-996C-B3FC2774CCA7}" type="pres">
      <dgm:prSet presAssocID="{1EA4629A-109B-47B7-8212-41EB507A5973}" presName="Name0" presStyleCnt="0">
        <dgm:presLayoutVars>
          <dgm:dir/>
          <dgm:resizeHandles val="exact"/>
        </dgm:presLayoutVars>
      </dgm:prSet>
      <dgm:spPr/>
    </dgm:pt>
    <dgm:pt modelId="{A3095662-6A55-4390-B6F1-E9B5E0913268}" type="pres">
      <dgm:prSet presAssocID="{2D54E2E5-DBC1-4CB2-9162-CA9E24735175}" presName="node" presStyleLbl="node1" presStyleIdx="0" presStyleCnt="3">
        <dgm:presLayoutVars>
          <dgm:bulletEnabled val="1"/>
        </dgm:presLayoutVars>
      </dgm:prSet>
      <dgm:spPr/>
    </dgm:pt>
    <dgm:pt modelId="{83EAB649-C5CB-49F4-871B-3D7A5A5886DF}" type="pres">
      <dgm:prSet presAssocID="{649035C1-2C6F-4B82-8CF8-30D7C10FA377}" presName="sibTrans" presStyleLbl="sibTrans2D1" presStyleIdx="0" presStyleCnt="2" custLinFactNeighborX="-1688" custLinFactNeighborY="17318"/>
      <dgm:spPr/>
    </dgm:pt>
    <dgm:pt modelId="{B2C2AE6F-60BE-4B8C-A343-AFFE5B6753E5}" type="pres">
      <dgm:prSet presAssocID="{649035C1-2C6F-4B82-8CF8-30D7C10FA377}" presName="connectorText" presStyleLbl="sibTrans2D1" presStyleIdx="0" presStyleCnt="2"/>
      <dgm:spPr/>
    </dgm:pt>
    <dgm:pt modelId="{44B0E8C8-1804-4ACC-8916-345C682A30AA}" type="pres">
      <dgm:prSet presAssocID="{81877531-DEE5-4CEB-B604-E69608916B92}" presName="node" presStyleLbl="node1" presStyleIdx="1" presStyleCnt="3">
        <dgm:presLayoutVars>
          <dgm:bulletEnabled val="1"/>
        </dgm:presLayoutVars>
      </dgm:prSet>
      <dgm:spPr/>
    </dgm:pt>
    <dgm:pt modelId="{B893F197-AA74-4FC2-A368-E8215681EEBA}" type="pres">
      <dgm:prSet presAssocID="{678F53CA-8F11-4863-8472-518F612B9DDE}" presName="sibTrans" presStyleLbl="sibTrans2D1" presStyleIdx="1" presStyleCnt="2"/>
      <dgm:spPr/>
    </dgm:pt>
    <dgm:pt modelId="{94C9EBE5-693A-4318-B675-5DC4AB88AB07}" type="pres">
      <dgm:prSet presAssocID="{678F53CA-8F11-4863-8472-518F612B9DDE}" presName="connectorText" presStyleLbl="sibTrans2D1" presStyleIdx="1" presStyleCnt="2"/>
      <dgm:spPr/>
    </dgm:pt>
    <dgm:pt modelId="{4D2FAFDD-0617-4979-BF4E-53485240407A}" type="pres">
      <dgm:prSet presAssocID="{76DD4EB4-3F94-4207-BD95-25EB69DD07C1}" presName="node" presStyleLbl="node1" presStyleIdx="2" presStyleCnt="3">
        <dgm:presLayoutVars>
          <dgm:bulletEnabled val="1"/>
        </dgm:presLayoutVars>
      </dgm:prSet>
      <dgm:spPr/>
    </dgm:pt>
  </dgm:ptLst>
  <dgm:cxnLst>
    <dgm:cxn modelId="{7721E702-40F1-438B-B0FC-293A8265472C}" type="presOf" srcId="{1EA4629A-109B-47B7-8212-41EB507A5973}" destId="{6C569DF3-88B8-428F-996C-B3FC2774CCA7}" srcOrd="0" destOrd="0" presId="urn:microsoft.com/office/officeart/2005/8/layout/process1"/>
    <dgm:cxn modelId="{CD91920C-FF0B-4264-85E4-5C2ADC306E3B}" srcId="{1EA4629A-109B-47B7-8212-41EB507A5973}" destId="{81877531-DEE5-4CEB-B604-E69608916B92}" srcOrd="1" destOrd="0" parTransId="{A7824805-9737-4941-9759-928C053B49F2}" sibTransId="{678F53CA-8F11-4863-8472-518F612B9DDE}"/>
    <dgm:cxn modelId="{5D589D13-EB9B-41A4-A88C-223DAA9AB683}" type="presOf" srcId="{2D54E2E5-DBC1-4CB2-9162-CA9E24735175}" destId="{A3095662-6A55-4390-B6F1-E9B5E0913268}" srcOrd="0" destOrd="0" presId="urn:microsoft.com/office/officeart/2005/8/layout/process1"/>
    <dgm:cxn modelId="{4131051C-1F74-4256-8A2E-0498118E3E7C}" type="presOf" srcId="{678F53CA-8F11-4863-8472-518F612B9DDE}" destId="{94C9EBE5-693A-4318-B675-5DC4AB88AB07}" srcOrd="1" destOrd="0" presId="urn:microsoft.com/office/officeart/2005/8/layout/process1"/>
    <dgm:cxn modelId="{E423842F-9309-4D0F-884E-37880DD795D9}" srcId="{1EA4629A-109B-47B7-8212-41EB507A5973}" destId="{2D54E2E5-DBC1-4CB2-9162-CA9E24735175}" srcOrd="0" destOrd="0" parTransId="{68E7E730-1A0B-4D00-8D32-E5E17A4672AA}" sibTransId="{649035C1-2C6F-4B82-8CF8-30D7C10FA377}"/>
    <dgm:cxn modelId="{0B7E5C44-8246-4970-9184-D545AFCC35D1}" type="presOf" srcId="{76DD4EB4-3F94-4207-BD95-25EB69DD07C1}" destId="{4D2FAFDD-0617-4979-BF4E-53485240407A}" srcOrd="0" destOrd="0" presId="urn:microsoft.com/office/officeart/2005/8/layout/process1"/>
    <dgm:cxn modelId="{90E1F873-2766-4940-B9E0-C14357A59D84}" srcId="{1EA4629A-109B-47B7-8212-41EB507A5973}" destId="{76DD4EB4-3F94-4207-BD95-25EB69DD07C1}" srcOrd="2" destOrd="0" parTransId="{236C4007-5D84-4447-9E43-7CF1E0F0E173}" sibTransId="{DAA0C973-F7AC-47A4-9BCF-D429A972A714}"/>
    <dgm:cxn modelId="{A7D4417A-AA01-4FB6-B306-FDB24E4242D7}" type="presOf" srcId="{649035C1-2C6F-4B82-8CF8-30D7C10FA377}" destId="{83EAB649-C5CB-49F4-871B-3D7A5A5886DF}" srcOrd="0" destOrd="0" presId="urn:microsoft.com/office/officeart/2005/8/layout/process1"/>
    <dgm:cxn modelId="{6EB21A83-EC20-4C0B-933A-FB27178C04AC}" type="presOf" srcId="{678F53CA-8F11-4863-8472-518F612B9DDE}" destId="{B893F197-AA74-4FC2-A368-E8215681EEBA}" srcOrd="0" destOrd="0" presId="urn:microsoft.com/office/officeart/2005/8/layout/process1"/>
    <dgm:cxn modelId="{AA1EB187-E2A5-41A2-B54F-E778E2B8DDDA}" type="presOf" srcId="{81877531-DEE5-4CEB-B604-E69608916B92}" destId="{44B0E8C8-1804-4ACC-8916-345C682A30AA}" srcOrd="0" destOrd="0" presId="urn:microsoft.com/office/officeart/2005/8/layout/process1"/>
    <dgm:cxn modelId="{7636F4CA-AE38-49DC-891D-A9799E1E7AE8}" type="presOf" srcId="{649035C1-2C6F-4B82-8CF8-30D7C10FA377}" destId="{B2C2AE6F-60BE-4B8C-A343-AFFE5B6753E5}" srcOrd="1" destOrd="0" presId="urn:microsoft.com/office/officeart/2005/8/layout/process1"/>
    <dgm:cxn modelId="{C93234A5-9864-4BC0-9FFD-812AEAB753BB}" type="presParOf" srcId="{6C569DF3-88B8-428F-996C-B3FC2774CCA7}" destId="{A3095662-6A55-4390-B6F1-E9B5E0913268}" srcOrd="0" destOrd="0" presId="urn:microsoft.com/office/officeart/2005/8/layout/process1"/>
    <dgm:cxn modelId="{EB37B5BA-C4D3-4ACA-AFCE-DE82F921C8A3}" type="presParOf" srcId="{6C569DF3-88B8-428F-996C-B3FC2774CCA7}" destId="{83EAB649-C5CB-49F4-871B-3D7A5A5886DF}" srcOrd="1" destOrd="0" presId="urn:microsoft.com/office/officeart/2005/8/layout/process1"/>
    <dgm:cxn modelId="{31F43EAB-8769-4E3F-92BE-7E8ECF0F6136}" type="presParOf" srcId="{83EAB649-C5CB-49F4-871B-3D7A5A5886DF}" destId="{B2C2AE6F-60BE-4B8C-A343-AFFE5B6753E5}" srcOrd="0" destOrd="0" presId="urn:microsoft.com/office/officeart/2005/8/layout/process1"/>
    <dgm:cxn modelId="{1CADD7E5-74EF-4C10-B398-8B60E6062FD8}" type="presParOf" srcId="{6C569DF3-88B8-428F-996C-B3FC2774CCA7}" destId="{44B0E8C8-1804-4ACC-8916-345C682A30AA}" srcOrd="2" destOrd="0" presId="urn:microsoft.com/office/officeart/2005/8/layout/process1"/>
    <dgm:cxn modelId="{344C13C6-3D57-4222-A6F2-2E5A20124A14}" type="presParOf" srcId="{6C569DF3-88B8-428F-996C-B3FC2774CCA7}" destId="{B893F197-AA74-4FC2-A368-E8215681EEBA}" srcOrd="3" destOrd="0" presId="urn:microsoft.com/office/officeart/2005/8/layout/process1"/>
    <dgm:cxn modelId="{E5D31A7B-79E0-4D7F-87DB-077E27C8E8F2}" type="presParOf" srcId="{B893F197-AA74-4FC2-A368-E8215681EEBA}" destId="{94C9EBE5-693A-4318-B675-5DC4AB88AB07}" srcOrd="0" destOrd="0" presId="urn:microsoft.com/office/officeart/2005/8/layout/process1"/>
    <dgm:cxn modelId="{E38CA2DF-0DAE-4BA8-A7E4-5BA2F65A47A3}" type="presParOf" srcId="{6C569DF3-88B8-428F-996C-B3FC2774CCA7}" destId="{4D2FAFDD-0617-4979-BF4E-53485240407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95662-6A55-4390-B6F1-E9B5E0913268}">
      <dsp:nvSpPr>
        <dsp:cNvPr id="0" name=""/>
        <dsp:cNvSpPr/>
      </dsp:nvSpPr>
      <dsp:spPr>
        <a:xfrm>
          <a:off x="6968" y="635822"/>
          <a:ext cx="2082671" cy="12496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Barlow" panose="020B0604020202020204" charset="0"/>
            </a:rPr>
            <a:t>Unit Testing</a:t>
          </a:r>
        </a:p>
      </dsp:txBody>
      <dsp:txXfrm>
        <a:off x="43568" y="672422"/>
        <a:ext cx="2009471" cy="1176403"/>
      </dsp:txXfrm>
    </dsp:sp>
    <dsp:sp modelId="{83EAB649-C5CB-49F4-871B-3D7A5A5886DF}">
      <dsp:nvSpPr>
        <dsp:cNvPr id="0" name=""/>
        <dsp:cNvSpPr/>
      </dsp:nvSpPr>
      <dsp:spPr>
        <a:xfrm>
          <a:off x="2290454" y="1091821"/>
          <a:ext cx="441526" cy="516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290454" y="1195121"/>
        <a:ext cx="309068" cy="309902"/>
      </dsp:txXfrm>
    </dsp:sp>
    <dsp:sp modelId="{44B0E8C8-1804-4ACC-8916-345C682A30AA}">
      <dsp:nvSpPr>
        <dsp:cNvPr id="0" name=""/>
        <dsp:cNvSpPr/>
      </dsp:nvSpPr>
      <dsp:spPr>
        <a:xfrm>
          <a:off x="2922708" y="635822"/>
          <a:ext cx="2082671" cy="12496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Barlow" panose="020B0604020202020204" charset="0"/>
            </a:rPr>
            <a:t>Integration Testing</a:t>
          </a:r>
        </a:p>
      </dsp:txBody>
      <dsp:txXfrm>
        <a:off x="2959308" y="672422"/>
        <a:ext cx="2009471" cy="1176403"/>
      </dsp:txXfrm>
    </dsp:sp>
    <dsp:sp modelId="{B893F197-AA74-4FC2-A368-E8215681EEBA}">
      <dsp:nvSpPr>
        <dsp:cNvPr id="0" name=""/>
        <dsp:cNvSpPr/>
      </dsp:nvSpPr>
      <dsp:spPr>
        <a:xfrm>
          <a:off x="5213647" y="1002373"/>
          <a:ext cx="441526" cy="516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213647" y="1105673"/>
        <a:ext cx="309068" cy="309902"/>
      </dsp:txXfrm>
    </dsp:sp>
    <dsp:sp modelId="{4D2FAFDD-0617-4979-BF4E-53485240407A}">
      <dsp:nvSpPr>
        <dsp:cNvPr id="0" name=""/>
        <dsp:cNvSpPr/>
      </dsp:nvSpPr>
      <dsp:spPr>
        <a:xfrm>
          <a:off x="5838449" y="635822"/>
          <a:ext cx="2082671" cy="12496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Barlow" panose="020B0604020202020204" charset="0"/>
            </a:rPr>
            <a:t>System Testing</a:t>
          </a:r>
        </a:p>
      </dsp:txBody>
      <dsp:txXfrm>
        <a:off x="5875049" y="672422"/>
        <a:ext cx="2009471" cy="1176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83155076b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83155076b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fc7a12e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fc7a12e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24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b4e61efe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b4e61efe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b4e61efe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b4e61efe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13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b4e61efe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b4e61efe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58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b4e61efe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b4e61efe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02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" y="2293892"/>
            <a:ext cx="4710267" cy="2849604"/>
            <a:chOff x="1367050" y="3059225"/>
            <a:chExt cx="1407100" cy="848450"/>
          </a:xfrm>
        </p:grpSpPr>
        <p:sp>
          <p:nvSpPr>
            <p:cNvPr id="10" name="Google Shape;10;p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454750" y="1204050"/>
            <a:ext cx="455100" cy="45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232750" y="1204050"/>
            <a:ext cx="604200" cy="60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680250" y="0"/>
            <a:ext cx="2463750" cy="1058850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100" y="1663300"/>
            <a:ext cx="5129700" cy="2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100" y="3662400"/>
            <a:ext cx="4078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9C3D4105-042C-4B85-9DB5-B831FDCE9353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1C0A51-A5C1-4553-BDF3-BC0278741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6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0"/>
          <p:cNvGrpSpPr/>
          <p:nvPr/>
        </p:nvGrpSpPr>
        <p:grpSpPr>
          <a:xfrm>
            <a:off x="7131149" y="0"/>
            <a:ext cx="2012884" cy="1477340"/>
            <a:chOff x="6680250" y="0"/>
            <a:chExt cx="2463750" cy="1808250"/>
          </a:xfrm>
        </p:grpSpPr>
        <p:sp>
          <p:nvSpPr>
            <p:cNvPr id="75" name="Google Shape;75;p10"/>
            <p:cNvSpPr/>
            <p:nvPr/>
          </p:nvSpPr>
          <p:spPr>
            <a:xfrm>
              <a:off x="8232750" y="1204050"/>
              <a:ext cx="604200" cy="60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0"/>
            <p:cNvSpPr/>
            <p:nvPr/>
          </p:nvSpPr>
          <p:spPr>
            <a:xfrm flipH="1">
              <a:off x="6680250" y="0"/>
              <a:ext cx="2463750" cy="1058850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 2">
  <p:cSld name="TITLE_ONLY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 rot="10800000">
            <a:off x="-6" y="16"/>
            <a:ext cx="7085374" cy="1616255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13100" y="1714275"/>
            <a:ext cx="2185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713100" y="2290263"/>
            <a:ext cx="2185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rot="2700000">
            <a:off x="4994444" y="1507026"/>
            <a:ext cx="719865" cy="803607"/>
          </a:xfrm>
          <a:custGeom>
            <a:avLst/>
            <a:gdLst/>
            <a:ahLst/>
            <a:cxnLst/>
            <a:rect l="l" t="t" r="r" b="b"/>
            <a:pathLst>
              <a:path w="8622" h="9625" extrusionOk="0">
                <a:moveTo>
                  <a:pt x="4436" y="0"/>
                </a:moveTo>
                <a:cubicBezTo>
                  <a:pt x="1928" y="0"/>
                  <a:pt x="0" y="4791"/>
                  <a:pt x="1452" y="7627"/>
                </a:cubicBezTo>
                <a:cubicBezTo>
                  <a:pt x="2178" y="9033"/>
                  <a:pt x="3530" y="9624"/>
                  <a:pt x="4819" y="9624"/>
                </a:cubicBezTo>
                <a:cubicBezTo>
                  <a:pt x="6203" y="9624"/>
                  <a:pt x="7514" y="8941"/>
                  <a:pt x="7896" y="7850"/>
                </a:cubicBezTo>
                <a:cubicBezTo>
                  <a:pt x="8622" y="5744"/>
                  <a:pt x="7771" y="332"/>
                  <a:pt x="4646" y="11"/>
                </a:cubicBezTo>
                <a:cubicBezTo>
                  <a:pt x="4576" y="4"/>
                  <a:pt x="4506" y="0"/>
                  <a:pt x="44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/>
          <p:nvPr/>
        </p:nvSpPr>
        <p:spPr>
          <a:xfrm rot="-5400000">
            <a:off x="5621243" y="1620723"/>
            <a:ext cx="2717284" cy="4328270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/>
          <p:nvPr/>
        </p:nvSpPr>
        <p:spPr>
          <a:xfrm flipH="1">
            <a:off x="4648219" y="3995800"/>
            <a:ext cx="4224595" cy="1216598"/>
          </a:xfrm>
          <a:custGeom>
            <a:avLst/>
            <a:gdLst/>
            <a:ahLst/>
            <a:cxnLst/>
            <a:rect l="l" t="t" r="r" b="b"/>
            <a:pathLst>
              <a:path w="24467" h="7122" extrusionOk="0">
                <a:moveTo>
                  <a:pt x="8321" y="1"/>
                </a:moveTo>
                <a:cubicBezTo>
                  <a:pt x="8202" y="1"/>
                  <a:pt x="8084" y="3"/>
                  <a:pt x="7965" y="7"/>
                </a:cubicBezTo>
                <a:cubicBezTo>
                  <a:pt x="6235" y="77"/>
                  <a:pt x="4506" y="621"/>
                  <a:pt x="3069" y="1570"/>
                </a:cubicBezTo>
                <a:cubicBezTo>
                  <a:pt x="1604" y="2504"/>
                  <a:pt x="377" y="3955"/>
                  <a:pt x="84" y="5657"/>
                </a:cubicBezTo>
                <a:cubicBezTo>
                  <a:pt x="0" y="6131"/>
                  <a:pt x="14" y="6633"/>
                  <a:pt x="98" y="7107"/>
                </a:cubicBezTo>
                <a:lnTo>
                  <a:pt x="5440" y="7107"/>
                </a:lnTo>
                <a:cubicBezTo>
                  <a:pt x="5761" y="6103"/>
                  <a:pt x="6556" y="5238"/>
                  <a:pt x="7477" y="4652"/>
                </a:cubicBezTo>
                <a:cubicBezTo>
                  <a:pt x="8523" y="3969"/>
                  <a:pt x="9764" y="3564"/>
                  <a:pt x="11020" y="3536"/>
                </a:cubicBezTo>
                <a:cubicBezTo>
                  <a:pt x="11121" y="3532"/>
                  <a:pt x="11221" y="3530"/>
                  <a:pt x="11322" y="3530"/>
                </a:cubicBezTo>
                <a:cubicBezTo>
                  <a:pt x="13444" y="3530"/>
                  <a:pt x="15473" y="4495"/>
                  <a:pt x="17311" y="5587"/>
                </a:cubicBezTo>
                <a:cubicBezTo>
                  <a:pt x="18147" y="6089"/>
                  <a:pt x="18970" y="6619"/>
                  <a:pt x="19807" y="7121"/>
                </a:cubicBezTo>
                <a:lnTo>
                  <a:pt x="24466" y="7121"/>
                </a:lnTo>
                <a:cubicBezTo>
                  <a:pt x="21704" y="6131"/>
                  <a:pt x="19235" y="4387"/>
                  <a:pt x="16697" y="2867"/>
                </a:cubicBezTo>
                <a:cubicBezTo>
                  <a:pt x="14135" y="1324"/>
                  <a:pt x="11289" y="1"/>
                  <a:pt x="8321" y="1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45" y="-3696"/>
            <a:ext cx="766132" cy="662335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flipH="1">
            <a:off x="233583" y="-15677"/>
            <a:ext cx="1116041" cy="437542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352825" y="539400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717200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3"/>
          </p:nvPr>
        </p:nvSpPr>
        <p:spPr>
          <a:xfrm>
            <a:off x="6204443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4"/>
          </p:nvPr>
        </p:nvSpPr>
        <p:spPr>
          <a:xfrm>
            <a:off x="717200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5"/>
          </p:nvPr>
        </p:nvSpPr>
        <p:spPr>
          <a:xfrm>
            <a:off x="3460824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6"/>
          </p:nvPr>
        </p:nvSpPr>
        <p:spPr>
          <a:xfrm>
            <a:off x="6204448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 idx="7" hasCustomPrompt="1"/>
          </p:nvPr>
        </p:nvSpPr>
        <p:spPr>
          <a:xfrm>
            <a:off x="717200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8" hasCustomPrompt="1"/>
          </p:nvPr>
        </p:nvSpPr>
        <p:spPr>
          <a:xfrm>
            <a:off x="3460825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 idx="9" hasCustomPrompt="1"/>
          </p:nvPr>
        </p:nvSpPr>
        <p:spPr>
          <a:xfrm>
            <a:off x="6204450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3"/>
          </p:nvPr>
        </p:nvSpPr>
        <p:spPr>
          <a:xfrm>
            <a:off x="717200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4"/>
          </p:nvPr>
        </p:nvSpPr>
        <p:spPr>
          <a:xfrm>
            <a:off x="3460821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5"/>
          </p:nvPr>
        </p:nvSpPr>
        <p:spPr>
          <a:xfrm>
            <a:off x="6204443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6"/>
          </p:nvPr>
        </p:nvSpPr>
        <p:spPr>
          <a:xfrm>
            <a:off x="717200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17"/>
          </p:nvPr>
        </p:nvSpPr>
        <p:spPr>
          <a:xfrm>
            <a:off x="3460824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8"/>
          </p:nvPr>
        </p:nvSpPr>
        <p:spPr>
          <a:xfrm>
            <a:off x="6204448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19" hasCustomPrompt="1"/>
          </p:nvPr>
        </p:nvSpPr>
        <p:spPr>
          <a:xfrm>
            <a:off x="717200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 idx="20" hasCustomPrompt="1"/>
          </p:nvPr>
        </p:nvSpPr>
        <p:spPr>
          <a:xfrm>
            <a:off x="3460825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21" hasCustomPrompt="1"/>
          </p:nvPr>
        </p:nvSpPr>
        <p:spPr>
          <a:xfrm>
            <a:off x="6204450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5396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 flipH="1">
            <a:off x="50" y="-3702"/>
            <a:ext cx="1197703" cy="1035453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1296981" y="445030"/>
            <a:ext cx="367800" cy="36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717200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3"/>
          </p:nvPr>
        </p:nvSpPr>
        <p:spPr>
          <a:xfrm>
            <a:off x="6204443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4"/>
          </p:nvPr>
        </p:nvSpPr>
        <p:spPr>
          <a:xfrm>
            <a:off x="717200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5"/>
          </p:nvPr>
        </p:nvSpPr>
        <p:spPr>
          <a:xfrm>
            <a:off x="3460824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6"/>
          </p:nvPr>
        </p:nvSpPr>
        <p:spPr>
          <a:xfrm>
            <a:off x="6204448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7"/>
          </p:nvPr>
        </p:nvSpPr>
        <p:spPr>
          <a:xfrm>
            <a:off x="717200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8"/>
          </p:nvPr>
        </p:nvSpPr>
        <p:spPr>
          <a:xfrm>
            <a:off x="3460821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9"/>
          </p:nvPr>
        </p:nvSpPr>
        <p:spPr>
          <a:xfrm>
            <a:off x="6204443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13"/>
          </p:nvPr>
        </p:nvSpPr>
        <p:spPr>
          <a:xfrm>
            <a:off x="717200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14"/>
          </p:nvPr>
        </p:nvSpPr>
        <p:spPr>
          <a:xfrm>
            <a:off x="3460824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15"/>
          </p:nvPr>
        </p:nvSpPr>
        <p:spPr>
          <a:xfrm>
            <a:off x="6204448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/>
          <p:nvPr/>
        </p:nvSpPr>
        <p:spPr>
          <a:xfrm rot="10800000" flipH="1">
            <a:off x="6113954" y="4289616"/>
            <a:ext cx="3210774" cy="90513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16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 flipH="1">
            <a:off x="7364722" y="2300125"/>
            <a:ext cx="1779286" cy="2843367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13100" y="1430275"/>
            <a:ext cx="31458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713100" y="2478125"/>
            <a:ext cx="314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81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 flipH="1">
            <a:off x="5935401" y="-58325"/>
            <a:ext cx="3273749" cy="140696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98800" y="105800"/>
            <a:ext cx="717000" cy="71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 rot="10800000" flipH="1">
            <a:off x="-2797" y="4344013"/>
            <a:ext cx="1387260" cy="842087"/>
            <a:chOff x="1367050" y="3059225"/>
            <a:chExt cx="1407100" cy="848450"/>
          </a:xfrm>
        </p:grpSpPr>
        <p:sp>
          <p:nvSpPr>
            <p:cNvPr id="142" name="Google Shape;142;p2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2"/>
          <p:cNvSpPr/>
          <p:nvPr/>
        </p:nvSpPr>
        <p:spPr>
          <a:xfrm rot="10800000">
            <a:off x="826744" y="4667530"/>
            <a:ext cx="1332082" cy="538695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8642550" y="704175"/>
            <a:ext cx="303000" cy="30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 flipH="1">
            <a:off x="7738102" y="0"/>
            <a:ext cx="1405898" cy="60421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069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4105-042C-4B85-9DB5-B831FDCE9353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0A51-A5C1-4553-BDF3-BC027874158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22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82" r:id="rId4"/>
    <p:sldLayoutId id="2147483683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ov1n/Cleancar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2"/>
          <p:cNvGrpSpPr/>
          <p:nvPr/>
        </p:nvGrpSpPr>
        <p:grpSpPr>
          <a:xfrm>
            <a:off x="4" y="1204050"/>
            <a:ext cx="5935396" cy="4002175"/>
            <a:chOff x="4" y="1204050"/>
            <a:chExt cx="5935396" cy="4002175"/>
          </a:xfrm>
        </p:grpSpPr>
        <p:grpSp>
          <p:nvGrpSpPr>
            <p:cNvPr id="253" name="Google Shape;253;p32"/>
            <p:cNvGrpSpPr/>
            <p:nvPr/>
          </p:nvGrpSpPr>
          <p:grpSpPr>
            <a:xfrm rot="10800000" flipH="1">
              <a:off x="4" y="2293892"/>
              <a:ext cx="4710267" cy="2849604"/>
              <a:chOff x="1367050" y="3059225"/>
              <a:chExt cx="1407100" cy="848450"/>
            </a:xfrm>
          </p:grpSpPr>
          <p:sp>
            <p:nvSpPr>
              <p:cNvPr id="254" name="Google Shape;254;p32"/>
              <p:cNvSpPr/>
              <p:nvPr/>
            </p:nvSpPr>
            <p:spPr>
              <a:xfrm>
                <a:off x="1367050" y="3059225"/>
                <a:ext cx="1001268" cy="430317"/>
              </a:xfrm>
              <a:custGeom>
                <a:avLst/>
                <a:gdLst/>
                <a:ahLst/>
                <a:cxnLst/>
                <a:rect l="l" t="t" r="r" b="b"/>
                <a:pathLst>
                  <a:path w="32850" h="14118" extrusionOk="0">
                    <a:moveTo>
                      <a:pt x="1" y="1"/>
                    </a:moveTo>
                    <a:lnTo>
                      <a:pt x="1" y="12945"/>
                    </a:lnTo>
                    <a:cubicBezTo>
                      <a:pt x="57" y="12959"/>
                      <a:pt x="113" y="13001"/>
                      <a:pt x="168" y="13015"/>
                    </a:cubicBezTo>
                    <a:cubicBezTo>
                      <a:pt x="1773" y="13750"/>
                      <a:pt x="3537" y="14117"/>
                      <a:pt x="5301" y="14117"/>
                    </a:cubicBezTo>
                    <a:cubicBezTo>
                      <a:pt x="7217" y="14117"/>
                      <a:pt x="9132" y="13684"/>
                      <a:pt x="10839" y="12820"/>
                    </a:cubicBezTo>
                    <a:cubicBezTo>
                      <a:pt x="13252" y="11578"/>
                      <a:pt x="15205" y="9598"/>
                      <a:pt x="17297" y="7868"/>
                    </a:cubicBezTo>
                    <a:cubicBezTo>
                      <a:pt x="19404" y="6124"/>
                      <a:pt x="21858" y="4576"/>
                      <a:pt x="24592" y="4506"/>
                    </a:cubicBezTo>
                    <a:cubicBezTo>
                      <a:pt x="24664" y="4504"/>
                      <a:pt x="24736" y="4503"/>
                      <a:pt x="24808" y="4503"/>
                    </a:cubicBezTo>
                    <a:cubicBezTo>
                      <a:pt x="26011" y="4503"/>
                      <a:pt x="27265" y="4752"/>
                      <a:pt x="28452" y="4752"/>
                    </a:cubicBezTo>
                    <a:cubicBezTo>
                      <a:pt x="29285" y="4752"/>
                      <a:pt x="30086" y="4630"/>
                      <a:pt x="30813" y="4213"/>
                    </a:cubicBezTo>
                    <a:cubicBezTo>
                      <a:pt x="32222" y="3404"/>
                      <a:pt x="32850" y="1521"/>
                      <a:pt x="32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2"/>
              <p:cNvSpPr/>
              <p:nvPr/>
            </p:nvSpPr>
            <p:spPr>
              <a:xfrm>
                <a:off x="1367050" y="3059925"/>
                <a:ext cx="1407100" cy="847750"/>
              </a:xfrm>
              <a:custGeom>
                <a:avLst/>
                <a:gdLst/>
                <a:ahLst/>
                <a:cxnLst/>
                <a:rect l="l" t="t" r="r" b="b"/>
                <a:pathLst>
                  <a:path w="56284" h="33910" extrusionOk="0">
                    <a:moveTo>
                      <a:pt x="32320" y="1"/>
                    </a:moveTo>
                    <a:cubicBezTo>
                      <a:pt x="32850" y="1493"/>
                      <a:pt x="32222" y="3390"/>
                      <a:pt x="30813" y="4199"/>
                    </a:cubicBezTo>
                    <a:cubicBezTo>
                      <a:pt x="30091" y="4613"/>
                      <a:pt x="29297" y="4734"/>
                      <a:pt x="28470" y="4734"/>
                    </a:cubicBezTo>
                    <a:cubicBezTo>
                      <a:pt x="27293" y="4734"/>
                      <a:pt x="26051" y="4488"/>
                      <a:pt x="24857" y="4488"/>
                    </a:cubicBezTo>
                    <a:cubicBezTo>
                      <a:pt x="24769" y="4488"/>
                      <a:pt x="24680" y="4489"/>
                      <a:pt x="24592" y="4492"/>
                    </a:cubicBezTo>
                    <a:cubicBezTo>
                      <a:pt x="21872" y="4562"/>
                      <a:pt x="19417" y="6110"/>
                      <a:pt x="17297" y="7854"/>
                    </a:cubicBezTo>
                    <a:cubicBezTo>
                      <a:pt x="15191" y="9597"/>
                      <a:pt x="13252" y="11592"/>
                      <a:pt x="10839" y="12806"/>
                    </a:cubicBezTo>
                    <a:cubicBezTo>
                      <a:pt x="9125" y="13674"/>
                      <a:pt x="7197" y="14111"/>
                      <a:pt x="5269" y="14111"/>
                    </a:cubicBezTo>
                    <a:cubicBezTo>
                      <a:pt x="3511" y="14111"/>
                      <a:pt x="1752" y="13747"/>
                      <a:pt x="154" y="13015"/>
                    </a:cubicBezTo>
                    <a:cubicBezTo>
                      <a:pt x="113" y="13001"/>
                      <a:pt x="57" y="12973"/>
                      <a:pt x="1" y="12945"/>
                    </a:cubicBezTo>
                    <a:lnTo>
                      <a:pt x="1" y="32752"/>
                    </a:lnTo>
                    <a:cubicBezTo>
                      <a:pt x="2032" y="33526"/>
                      <a:pt x="4211" y="33909"/>
                      <a:pt x="6393" y="33909"/>
                    </a:cubicBezTo>
                    <a:cubicBezTo>
                      <a:pt x="10265" y="33909"/>
                      <a:pt x="14145" y="32703"/>
                      <a:pt x="17214" y="30339"/>
                    </a:cubicBezTo>
                    <a:cubicBezTo>
                      <a:pt x="22974" y="25903"/>
                      <a:pt x="25429" y="18427"/>
                      <a:pt x="30186" y="12931"/>
                    </a:cubicBezTo>
                    <a:cubicBezTo>
                      <a:pt x="33938" y="8593"/>
                      <a:pt x="39155" y="5552"/>
                      <a:pt x="44776" y="4436"/>
                    </a:cubicBezTo>
                    <a:cubicBezTo>
                      <a:pt x="47329" y="3934"/>
                      <a:pt x="49979" y="3795"/>
                      <a:pt x="52406" y="2874"/>
                    </a:cubicBezTo>
                    <a:cubicBezTo>
                      <a:pt x="53912" y="2302"/>
                      <a:pt x="55363" y="1298"/>
                      <a:pt x="562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32"/>
            <p:cNvSpPr/>
            <p:nvPr/>
          </p:nvSpPr>
          <p:spPr>
            <a:xfrm>
              <a:off x="454750" y="1204050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 rot="10800000">
              <a:off x="1311541" y="3336332"/>
              <a:ext cx="4623859" cy="1869893"/>
            </a:xfrm>
            <a:custGeom>
              <a:avLst/>
              <a:gdLst/>
              <a:ahLst/>
              <a:cxnLst/>
              <a:rect l="l" t="t" r="r" b="b"/>
              <a:pathLst>
                <a:path w="18860" h="7627" extrusionOk="0">
                  <a:moveTo>
                    <a:pt x="1" y="0"/>
                  </a:moveTo>
                  <a:cubicBezTo>
                    <a:pt x="764" y="988"/>
                    <a:pt x="2025" y="1570"/>
                    <a:pt x="3281" y="1570"/>
                  </a:cubicBezTo>
                  <a:cubicBezTo>
                    <a:pt x="3585" y="1570"/>
                    <a:pt x="3889" y="1536"/>
                    <a:pt x="4185" y="1465"/>
                  </a:cubicBezTo>
                  <a:cubicBezTo>
                    <a:pt x="4994" y="1256"/>
                    <a:pt x="5761" y="795"/>
                    <a:pt x="6598" y="795"/>
                  </a:cubicBezTo>
                  <a:cubicBezTo>
                    <a:pt x="7686" y="795"/>
                    <a:pt x="8649" y="1549"/>
                    <a:pt x="9235" y="2455"/>
                  </a:cubicBezTo>
                  <a:cubicBezTo>
                    <a:pt x="9848" y="3348"/>
                    <a:pt x="10197" y="4394"/>
                    <a:pt x="10713" y="5329"/>
                  </a:cubicBezTo>
                  <a:cubicBezTo>
                    <a:pt x="11243" y="6291"/>
                    <a:pt x="11969" y="7198"/>
                    <a:pt x="13001" y="7505"/>
                  </a:cubicBezTo>
                  <a:cubicBezTo>
                    <a:pt x="13270" y="7588"/>
                    <a:pt x="13543" y="7627"/>
                    <a:pt x="13815" y="7627"/>
                  </a:cubicBezTo>
                  <a:cubicBezTo>
                    <a:pt x="15001" y="7627"/>
                    <a:pt x="16180" y="6898"/>
                    <a:pt x="16962" y="5956"/>
                  </a:cubicBezTo>
                  <a:cubicBezTo>
                    <a:pt x="18315" y="4338"/>
                    <a:pt x="18859" y="2051"/>
                    <a:pt x="1838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32"/>
          <p:cNvSpPr txBox="1">
            <a:spLocks noGrp="1"/>
          </p:cNvSpPr>
          <p:nvPr>
            <p:ph type="ctrTitle"/>
          </p:nvPr>
        </p:nvSpPr>
        <p:spPr>
          <a:xfrm>
            <a:off x="403376" y="76482"/>
            <a:ext cx="5128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Final</a:t>
            </a:r>
            <a:r>
              <a:rPr lang="en-US" sz="6000" b="1" dirty="0">
                <a:solidFill>
                  <a:schemeClr val="lt1"/>
                </a:solidFill>
              </a:rPr>
              <a:t> PRESENTATION</a:t>
            </a:r>
            <a:endParaRPr sz="6000" b="1" dirty="0">
              <a:solidFill>
                <a:schemeClr val="lt1"/>
              </a:solidFill>
            </a:endParaRPr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4572000" y="4056838"/>
            <a:ext cx="4710267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Supervisor : 	Ms</a:t>
            </a:r>
            <a:r>
              <a:rPr lang="en-US" sz="2000" dirty="0"/>
              <a:t>. S. </a:t>
            </a:r>
            <a:r>
              <a:rPr lang="en-US" sz="2000" dirty="0" err="1"/>
              <a:t>Thrimahavithana</a:t>
            </a: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</a:rPr>
              <a:t>Co-s</a:t>
            </a:r>
            <a:r>
              <a:rPr lang="en-US" sz="2000" dirty="0"/>
              <a:t>upervisor:	Mr. Roshan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Abeyweera</a:t>
            </a:r>
            <a:endParaRPr sz="2000" dirty="0">
              <a:solidFill>
                <a:schemeClr val="lt1"/>
              </a:solidFill>
            </a:endParaRPr>
          </a:p>
        </p:txBody>
      </p:sp>
      <p:grpSp>
        <p:nvGrpSpPr>
          <p:cNvPr id="260" name="Google Shape;260;p32"/>
          <p:cNvGrpSpPr/>
          <p:nvPr/>
        </p:nvGrpSpPr>
        <p:grpSpPr>
          <a:xfrm>
            <a:off x="5935401" y="-58325"/>
            <a:ext cx="3273749" cy="1866575"/>
            <a:chOff x="5935401" y="-58325"/>
            <a:chExt cx="3273749" cy="1866575"/>
          </a:xfrm>
        </p:grpSpPr>
        <p:sp>
          <p:nvSpPr>
            <p:cNvPr id="261" name="Google Shape;261;p32"/>
            <p:cNvSpPr/>
            <p:nvPr/>
          </p:nvSpPr>
          <p:spPr>
            <a:xfrm>
              <a:off x="8232750" y="1204050"/>
              <a:ext cx="604200" cy="60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 flipH="1">
              <a:off x="5935401" y="-58325"/>
              <a:ext cx="3273749" cy="1406965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 flipH="1">
              <a:off x="6680250" y="0"/>
              <a:ext cx="2463750" cy="1058850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2"/>
          <p:cNvSpPr txBox="1"/>
          <p:nvPr/>
        </p:nvSpPr>
        <p:spPr>
          <a:xfrm>
            <a:off x="10389000" y="6002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5129" y="397564"/>
            <a:ext cx="2766854" cy="490349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42D4951-87EA-41E6-9B91-0FE8DC84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1"/>
          <a:stretch/>
        </p:blipFill>
        <p:spPr>
          <a:xfrm>
            <a:off x="3563496" y="0"/>
            <a:ext cx="3201636" cy="5152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47850"/>
            <a:ext cx="3824288" cy="1149350"/>
          </a:xfrm>
        </p:spPr>
        <p:txBody>
          <a:bodyPr/>
          <a:lstStyle/>
          <a:p>
            <a:r>
              <a:rPr lang="en-US" dirty="0"/>
              <a:t>Component diagram (high level architecture)</a:t>
            </a:r>
          </a:p>
        </p:txBody>
      </p:sp>
      <p:pic>
        <p:nvPicPr>
          <p:cNvPr id="5" name="Content Placeholder 4" descr="A screenshot of a cell phone&#10;&#10;Description automatically generated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9013"/>
          <a:stretch>
            <a:fillRect/>
          </a:stretch>
        </p:blipFill>
        <p:spPr>
          <a:xfrm>
            <a:off x="3824288" y="0"/>
            <a:ext cx="3989387" cy="506571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429" y="14514"/>
            <a:ext cx="2557463" cy="638629"/>
          </a:xfrm>
        </p:spPr>
        <p:txBody>
          <a:bodyPr/>
          <a:lstStyle/>
          <a:p>
            <a:r>
              <a:rPr lang="en-US" dirty="0"/>
              <a:t>Class Diagram: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E067E-5A23-4D53-97B9-DC256976CF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14513"/>
            <a:ext cx="6851423" cy="51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9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00642" y="0"/>
            <a:ext cx="192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Oswald" panose="020B0604020202020204" charset="0"/>
                <a:cs typeface="Arial" panose="020B0604020202020204" pitchFamily="34" charset="0"/>
              </a:rPr>
              <a:t>ER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2BDF117-BA2A-4C8D-A0D6-B8B2CA20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3220"/>
            <a:ext cx="8751095" cy="46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9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1">
            <a:extLst>
              <a:ext uri="{FF2B5EF4-FFF2-40B4-BE49-F238E27FC236}">
                <a16:creationId xmlns:a16="http://schemas.microsoft.com/office/drawing/2014/main" id="{D31163B8-0200-44DE-809D-D493CA2C6274}"/>
              </a:ext>
            </a:extLst>
          </p:cNvPr>
          <p:cNvSpPr txBox="1">
            <a:spLocks/>
          </p:cNvSpPr>
          <p:nvPr/>
        </p:nvSpPr>
        <p:spPr>
          <a:xfrm>
            <a:off x="254640" y="769162"/>
            <a:ext cx="6460485" cy="273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MVC (Model , View , Controller)</a:t>
            </a:r>
          </a:p>
          <a:p>
            <a:pPr marL="13970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39700" indent="0">
              <a:buFont typeface="Barlow"/>
              <a:buNone/>
            </a:pPr>
            <a:r>
              <a:rPr lang="en-US" b="1" dirty="0"/>
              <a:t>Why?</a:t>
            </a:r>
          </a:p>
          <a:p>
            <a:pPr marL="139700" indent="0">
              <a:buFont typeface="Barlow"/>
              <a:buNone/>
            </a:pPr>
            <a:endParaRPr lang="en-US" b="1" dirty="0"/>
          </a:p>
          <a:p>
            <a:pPr lvl="1"/>
            <a:r>
              <a:rPr lang="en-US" b="1" dirty="0"/>
              <a:t>Simultaneous development </a:t>
            </a:r>
            <a:r>
              <a:rPr lang="en-US" dirty="0"/>
              <a:t>— Multiple developers can work simultaneously on the model, controller and views.</a:t>
            </a:r>
          </a:p>
          <a:p>
            <a:pPr lvl="1"/>
            <a:r>
              <a:rPr lang="en-US" b="1" dirty="0"/>
              <a:t>Ease of modification </a:t>
            </a:r>
            <a:r>
              <a:rPr lang="en-US" dirty="0"/>
              <a:t>— Because of the separation of responsibilities, future development or modification is easier i.e. scalability of the product is increased.</a:t>
            </a:r>
          </a:p>
          <a:p>
            <a:pPr lvl="1"/>
            <a:r>
              <a:rPr lang="en-US" b="1" dirty="0"/>
              <a:t>Multiple views for a model </a:t>
            </a:r>
            <a:r>
              <a:rPr lang="en-US" dirty="0"/>
              <a:t>— Models can have multiple views.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284" y="196462"/>
            <a:ext cx="77178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Architecture: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83CC42-6941-4F08-8215-F60EBE4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232" y="1765595"/>
            <a:ext cx="1502852" cy="3101341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0A8158-AA48-41DB-B53A-68EF86D6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53" y="94831"/>
            <a:ext cx="1774031" cy="120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79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09B12F02-7E5D-4E4B-BE30-611E8D6F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06" y="84785"/>
            <a:ext cx="5795515" cy="49739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52AB628-BECD-4772-8519-4C8C72C3BA5D}"/>
              </a:ext>
            </a:extLst>
          </p:cNvPr>
          <p:cNvSpPr txBox="1"/>
          <p:nvPr/>
        </p:nvSpPr>
        <p:spPr>
          <a:xfrm>
            <a:off x="176807" y="167015"/>
            <a:ext cx="4611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sym typeface="Oswald"/>
              </a:rPr>
              <a:t>System Architecture Diagram: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3733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 idx="4294967295"/>
          </p:nvPr>
        </p:nvSpPr>
        <p:spPr>
          <a:xfrm>
            <a:off x="397850" y="287179"/>
            <a:ext cx="7689850" cy="53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Usability &amp; U</a:t>
            </a:r>
            <a:r>
              <a:rPr lang="en-US" sz="3600" dirty="0">
                <a:solidFill>
                  <a:schemeClr val="accent3"/>
                </a:solidFill>
              </a:rPr>
              <a:t>s</a:t>
            </a:r>
            <a:r>
              <a:rPr lang="en" sz="3600" dirty="0">
                <a:solidFill>
                  <a:schemeClr val="accent3"/>
                </a:solidFill>
              </a:rPr>
              <a:t>er experience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58011-1CC6-4184-B728-0FC22424E09E}"/>
              </a:ext>
            </a:extLst>
          </p:cNvPr>
          <p:cNvSpPr txBox="1"/>
          <p:nvPr/>
        </p:nvSpPr>
        <p:spPr>
          <a:xfrm>
            <a:off x="397850" y="1144578"/>
            <a:ext cx="75602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●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"/>
                <a:sym typeface="Barlow"/>
              </a:rPr>
              <a:t>Use of appropriate colors and warnings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○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"/>
                <a:sym typeface="Barlow"/>
              </a:rPr>
              <a:t>For labels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○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"/>
                <a:sym typeface="Barlow"/>
              </a:rPr>
              <a:t>For status of selection (Customer Calendar)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○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"/>
                <a:sym typeface="Barlow"/>
              </a:rPr>
              <a:t>Forgot password notification</a:t>
            </a:r>
          </a:p>
        </p:txBody>
      </p:sp>
      <p:pic>
        <p:nvPicPr>
          <p:cNvPr id="11" name="Picture 10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4945522-AC3E-41CD-80CB-68912E360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6"/>
          <a:stretch/>
        </p:blipFill>
        <p:spPr>
          <a:xfrm>
            <a:off x="61360" y="2220277"/>
            <a:ext cx="4903546" cy="2100263"/>
          </a:xfrm>
          <a:prstGeom prst="rect">
            <a:avLst/>
          </a:prstGeom>
        </p:spPr>
      </p:pic>
      <p:pic>
        <p:nvPicPr>
          <p:cNvPr id="16" name="Picture 15" descr="A picture containing text, screenshot, monitor, screen&#10;&#10;Description automatically generated">
            <a:extLst>
              <a:ext uri="{FF2B5EF4-FFF2-40B4-BE49-F238E27FC236}">
                <a16:creationId xmlns:a16="http://schemas.microsoft.com/office/drawing/2014/main" id="{4179BD06-346E-449D-89A2-E3712F1F4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98" t="22995" r="4350" b="16069"/>
          <a:stretch/>
        </p:blipFill>
        <p:spPr>
          <a:xfrm>
            <a:off x="5134156" y="1757512"/>
            <a:ext cx="4009844" cy="25630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 idx="4294967295"/>
          </p:nvPr>
        </p:nvSpPr>
        <p:spPr>
          <a:xfrm>
            <a:off x="397850" y="287179"/>
            <a:ext cx="7689850" cy="53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Usability &amp; U</a:t>
            </a:r>
            <a:r>
              <a:rPr lang="en-US" sz="3600" dirty="0">
                <a:solidFill>
                  <a:schemeClr val="accent3"/>
                </a:solidFill>
              </a:rPr>
              <a:t>s</a:t>
            </a:r>
            <a:r>
              <a:rPr lang="en" sz="3600" dirty="0">
                <a:solidFill>
                  <a:schemeClr val="accent3"/>
                </a:solidFill>
              </a:rPr>
              <a:t>er experience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58011-1CC6-4184-B728-0FC22424E09E}"/>
              </a:ext>
            </a:extLst>
          </p:cNvPr>
          <p:cNvSpPr txBox="1"/>
          <p:nvPr/>
        </p:nvSpPr>
        <p:spPr>
          <a:xfrm>
            <a:off x="269262" y="1108860"/>
            <a:ext cx="440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●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"/>
                <a:sym typeface="Barlow"/>
              </a:rPr>
              <a:t>Using confirmation boxes for necessary choices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D13705-B239-4464-8EDE-A8E70AE3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4" y="1867634"/>
            <a:ext cx="2460274" cy="2655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ACE9B-718D-4E42-BCF1-35F8ECB2E0DA}"/>
              </a:ext>
            </a:extLst>
          </p:cNvPr>
          <p:cNvSpPr txBox="1"/>
          <p:nvPr/>
        </p:nvSpPr>
        <p:spPr>
          <a:xfrm>
            <a:off x="4242775" y="1108860"/>
            <a:ext cx="44098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●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"/>
                <a:sym typeface="Barlow"/>
              </a:rPr>
              <a:t>Show warnings for incorrect choices and errors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34408C3-27E5-4E6A-97DF-A045C364A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50" b="3798"/>
          <a:stretch/>
        </p:blipFill>
        <p:spPr>
          <a:xfrm>
            <a:off x="4389570" y="1918773"/>
            <a:ext cx="4116304" cy="19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 idx="4294967295"/>
          </p:nvPr>
        </p:nvSpPr>
        <p:spPr>
          <a:xfrm>
            <a:off x="397850" y="287179"/>
            <a:ext cx="7689850" cy="53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Usability &amp; U</a:t>
            </a:r>
            <a:r>
              <a:rPr lang="en-US" sz="3600" dirty="0">
                <a:solidFill>
                  <a:schemeClr val="accent3"/>
                </a:solidFill>
              </a:rPr>
              <a:t>s</a:t>
            </a:r>
            <a:r>
              <a:rPr lang="en" sz="3600" dirty="0">
                <a:solidFill>
                  <a:schemeClr val="accent3"/>
                </a:solidFill>
              </a:rPr>
              <a:t>er experience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58011-1CC6-4184-B728-0FC22424E09E}"/>
              </a:ext>
            </a:extLst>
          </p:cNvPr>
          <p:cNvSpPr txBox="1"/>
          <p:nvPr/>
        </p:nvSpPr>
        <p:spPr>
          <a:xfrm>
            <a:off x="269262" y="1108860"/>
            <a:ext cx="44098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●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"/>
                <a:sym typeface="Barlow"/>
              </a:rPr>
              <a:t>Responsive web design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82BBE1-3B1C-4DFE-958F-948A8DB6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39" y="1108860"/>
            <a:ext cx="1962024" cy="3915975"/>
          </a:xfrm>
          <a:prstGeom prst="rect">
            <a:avLst/>
          </a:prstGeom>
        </p:spPr>
      </p:pic>
      <p:pic>
        <p:nvPicPr>
          <p:cNvPr id="3" name="Picture 2" descr="A picture containing text, pink&#10;&#10;Description automatically generated">
            <a:extLst>
              <a:ext uri="{FF2B5EF4-FFF2-40B4-BE49-F238E27FC236}">
                <a16:creationId xmlns:a16="http://schemas.microsoft.com/office/drawing/2014/main" id="{7C2AE821-AA38-4B60-AD7B-4C88670DC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064" y="1108860"/>
            <a:ext cx="1724608" cy="37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 idx="4294967295"/>
          </p:nvPr>
        </p:nvSpPr>
        <p:spPr>
          <a:xfrm>
            <a:off x="397850" y="287179"/>
            <a:ext cx="7689850" cy="53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Usability &amp; U</a:t>
            </a:r>
            <a:r>
              <a:rPr lang="en-US" sz="3600" dirty="0">
                <a:solidFill>
                  <a:schemeClr val="accent3"/>
                </a:solidFill>
              </a:rPr>
              <a:t>s</a:t>
            </a:r>
            <a:r>
              <a:rPr lang="en" sz="3600" dirty="0">
                <a:solidFill>
                  <a:schemeClr val="accent3"/>
                </a:solidFill>
              </a:rPr>
              <a:t>er experience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58011-1CC6-4184-B728-0FC22424E09E}"/>
              </a:ext>
            </a:extLst>
          </p:cNvPr>
          <p:cNvSpPr txBox="1"/>
          <p:nvPr/>
        </p:nvSpPr>
        <p:spPr>
          <a:xfrm>
            <a:off x="269262" y="1108860"/>
            <a:ext cx="44098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●"/>
              <a:tabLst/>
              <a:defRPr/>
            </a:pPr>
            <a:r>
              <a:rPr lang="en-US" b="1" dirty="0">
                <a:latin typeface="Barlow"/>
                <a:sym typeface="Barlow"/>
              </a:rPr>
              <a:t>Data visualization and summarizing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0546D04-74FB-4BCB-BBB3-8951FFD3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7958"/>
            <a:ext cx="9144000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0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 txBox="1">
            <a:spLocks noGrp="1"/>
          </p:cNvSpPr>
          <p:nvPr>
            <p:ph type="title"/>
          </p:nvPr>
        </p:nvSpPr>
        <p:spPr>
          <a:xfrm>
            <a:off x="6891998" y="327435"/>
            <a:ext cx="218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Team CS 37</a:t>
            </a:r>
            <a:endParaRPr sz="3200" dirty="0"/>
          </a:p>
        </p:txBody>
      </p:sp>
      <p:sp>
        <p:nvSpPr>
          <p:cNvPr id="831" name="Google Shape;831;p56"/>
          <p:cNvSpPr txBox="1">
            <a:spLocks noGrp="1"/>
          </p:cNvSpPr>
          <p:nvPr>
            <p:ph type="subTitle" idx="1"/>
          </p:nvPr>
        </p:nvSpPr>
        <p:spPr>
          <a:xfrm>
            <a:off x="2555005" y="4591907"/>
            <a:ext cx="2185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2018/CS/048</a:t>
            </a:r>
            <a:endParaRPr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title" idx="4294967295"/>
          </p:nvPr>
        </p:nvSpPr>
        <p:spPr>
          <a:xfrm>
            <a:off x="2770880" y="4075514"/>
            <a:ext cx="1679575" cy="33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T.W.T. </a:t>
            </a:r>
            <a:r>
              <a:rPr lang="en-US" sz="1800" dirty="0" err="1"/>
              <a:t>Dulshan</a:t>
            </a:r>
            <a:endParaRPr sz="1800" dirty="0"/>
          </a:p>
        </p:txBody>
      </p:sp>
      <p:sp>
        <p:nvSpPr>
          <p:cNvPr id="832" name="Google Shape;832;p56"/>
          <p:cNvSpPr txBox="1">
            <a:spLocks noGrp="1"/>
          </p:cNvSpPr>
          <p:nvPr>
            <p:ph type="title" idx="4294967295"/>
          </p:nvPr>
        </p:nvSpPr>
        <p:spPr>
          <a:xfrm>
            <a:off x="5073130" y="3908827"/>
            <a:ext cx="1679575" cy="33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U.W.T.O Weerasinghe</a:t>
            </a:r>
            <a:endParaRPr sz="1800" dirty="0"/>
          </a:p>
        </p:txBody>
      </p:sp>
      <p:sp>
        <p:nvSpPr>
          <p:cNvPr id="833" name="Google Shape;833;p56"/>
          <p:cNvSpPr txBox="1">
            <a:spLocks noGrp="1"/>
          </p:cNvSpPr>
          <p:nvPr>
            <p:ph type="subTitle" idx="4294967295"/>
          </p:nvPr>
        </p:nvSpPr>
        <p:spPr>
          <a:xfrm>
            <a:off x="5029784" y="4626832"/>
            <a:ext cx="1679575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2018/CS/191</a:t>
            </a:r>
            <a:endParaRPr dirty="0"/>
          </a:p>
        </p:txBody>
      </p:sp>
      <p:sp>
        <p:nvSpPr>
          <p:cNvPr id="829" name="Google Shape;829;p56"/>
          <p:cNvSpPr txBox="1">
            <a:spLocks noGrp="1"/>
          </p:cNvSpPr>
          <p:nvPr>
            <p:ph type="subTitle" idx="4294967295"/>
          </p:nvPr>
        </p:nvSpPr>
        <p:spPr>
          <a:xfrm>
            <a:off x="445819" y="4538652"/>
            <a:ext cx="1679575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2018/CS/192</a:t>
            </a:r>
            <a:endParaRPr dirty="0"/>
          </a:p>
        </p:txBody>
      </p:sp>
      <p:sp>
        <p:nvSpPr>
          <p:cNvPr id="828" name="Google Shape;828;p56"/>
          <p:cNvSpPr txBox="1">
            <a:spLocks noGrp="1"/>
          </p:cNvSpPr>
          <p:nvPr>
            <p:ph type="title" idx="4294967295"/>
          </p:nvPr>
        </p:nvSpPr>
        <p:spPr>
          <a:xfrm>
            <a:off x="-119164" y="3773689"/>
            <a:ext cx="2801938" cy="425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W.M.D.M.Y. </a:t>
            </a:r>
            <a:r>
              <a:rPr lang="en-US" sz="1800" dirty="0" err="1"/>
              <a:t>Wickramanayaka</a:t>
            </a:r>
            <a:endParaRPr sz="1800" dirty="0"/>
          </a:p>
        </p:txBody>
      </p:sp>
      <p:sp>
        <p:nvSpPr>
          <p:cNvPr id="14" name="Google Shape;832;p56">
            <a:extLst>
              <a:ext uri="{FF2B5EF4-FFF2-40B4-BE49-F238E27FC236}">
                <a16:creationId xmlns:a16="http://schemas.microsoft.com/office/drawing/2014/main" id="{F3B2FD51-C770-4D9E-BA4D-50EAF4C09EE8}"/>
              </a:ext>
            </a:extLst>
          </p:cNvPr>
          <p:cNvSpPr txBox="1">
            <a:spLocks/>
          </p:cNvSpPr>
          <p:nvPr/>
        </p:nvSpPr>
        <p:spPr>
          <a:xfrm>
            <a:off x="7015626" y="3820319"/>
            <a:ext cx="2206940" cy="33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1800" dirty="0"/>
              <a:t>W.K.B.K. </a:t>
            </a:r>
            <a:r>
              <a:rPr lang="en-US" sz="1800" dirty="0" err="1"/>
              <a:t>Madhushanka</a:t>
            </a:r>
            <a:endParaRPr lang="en-US" sz="1800" dirty="0"/>
          </a:p>
        </p:txBody>
      </p:sp>
      <p:sp>
        <p:nvSpPr>
          <p:cNvPr id="15" name="Google Shape;833;p56">
            <a:extLst>
              <a:ext uri="{FF2B5EF4-FFF2-40B4-BE49-F238E27FC236}">
                <a16:creationId xmlns:a16="http://schemas.microsoft.com/office/drawing/2014/main" id="{A4E301BD-0ED7-40E7-AE21-E4E81E895BED}"/>
              </a:ext>
            </a:extLst>
          </p:cNvPr>
          <p:cNvSpPr txBox="1">
            <a:spLocks/>
          </p:cNvSpPr>
          <p:nvPr/>
        </p:nvSpPr>
        <p:spPr>
          <a:xfrm>
            <a:off x="7279303" y="4548235"/>
            <a:ext cx="1679586" cy="53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None/>
            </a:pPr>
            <a:r>
              <a:rPr lang="en-US" dirty="0"/>
              <a:t>2018/CS/096 </a:t>
            </a:r>
          </a:p>
        </p:txBody>
      </p:sp>
      <p:pic>
        <p:nvPicPr>
          <p:cNvPr id="9" name="Picture 8" descr="A screen shot of a person&#10;&#10;Description automatically generated">
            <a:extLst>
              <a:ext uri="{FF2B5EF4-FFF2-40B4-BE49-F238E27FC236}">
                <a16:creationId xmlns:a16="http://schemas.microsoft.com/office/drawing/2014/main" id="{E6D6056B-F565-428A-808C-0621E278F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00" t="15023" r="-3840" b="24837"/>
          <a:stretch/>
        </p:blipFill>
        <p:spPr>
          <a:xfrm>
            <a:off x="2770880" y="1887522"/>
            <a:ext cx="1766265" cy="17662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may contain: 1 person">
            <a:extLst>
              <a:ext uri="{FF2B5EF4-FFF2-40B4-BE49-F238E27FC236}">
                <a16:creationId xmlns:a16="http://schemas.microsoft.com/office/drawing/2014/main" id="{21A55638-4242-4F7D-90E1-D5FB0670B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8" t="584" r="752" b="10456"/>
          <a:stretch/>
        </p:blipFill>
        <p:spPr bwMode="auto">
          <a:xfrm>
            <a:off x="4986440" y="1887522"/>
            <a:ext cx="1766265" cy="17662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wearing a blue shirt&#10;&#10;Description automatically generated">
            <a:extLst>
              <a:ext uri="{FF2B5EF4-FFF2-40B4-BE49-F238E27FC236}">
                <a16:creationId xmlns:a16="http://schemas.microsoft.com/office/drawing/2014/main" id="{3A2C4BB7-FE53-457A-A394-79D1C46781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29" t="22433" r="17806" b="25345"/>
          <a:stretch/>
        </p:blipFill>
        <p:spPr>
          <a:xfrm>
            <a:off x="7158662" y="1883867"/>
            <a:ext cx="1766265" cy="1773574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C69C10-7510-4739-8371-E841697010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7685" r="-1086" b="16111"/>
          <a:stretch/>
        </p:blipFill>
        <p:spPr>
          <a:xfrm>
            <a:off x="401061" y="1831869"/>
            <a:ext cx="1761488" cy="182191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11656" y="72871"/>
            <a:ext cx="1867975" cy="573087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Testing: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D4587CC-A13F-45F1-84DE-851490F0153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04114380"/>
              </p:ext>
            </p:extLst>
          </p:nvPr>
        </p:nvGraphicFramePr>
        <p:xfrm>
          <a:off x="497454" y="250629"/>
          <a:ext cx="7928089" cy="2521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CCECE50-4C46-4CBA-A1F6-057ADF8D5951}"/>
              </a:ext>
            </a:extLst>
          </p:cNvPr>
          <p:cNvSpPr txBox="1">
            <a:spLocks/>
          </p:cNvSpPr>
          <p:nvPr/>
        </p:nvSpPr>
        <p:spPr>
          <a:xfrm>
            <a:off x="-183242" y="2840265"/>
            <a:ext cx="3369128" cy="39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lvl="1"/>
            <a:r>
              <a:rPr lang="en-US" dirty="0"/>
              <a:t>Check if the added leave goes into the database.</a:t>
            </a:r>
          </a:p>
          <a:p>
            <a:pPr marL="139700" indent="0">
              <a:buFont typeface="Barlow"/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04A47-F2D1-41EB-BFE0-646BAAE43139}"/>
              </a:ext>
            </a:extLst>
          </p:cNvPr>
          <p:cNvSpPr txBox="1"/>
          <p:nvPr/>
        </p:nvSpPr>
        <p:spPr>
          <a:xfrm>
            <a:off x="-234043" y="2204683"/>
            <a:ext cx="1866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3"/>
                </a:solidFill>
                <a:latin typeface="Barlow" panose="020B0604020202020204" charset="0"/>
              </a:rPr>
              <a:t>Eg</a:t>
            </a:r>
            <a:r>
              <a:rPr lang="en-US" sz="1400" b="1" dirty="0">
                <a:solidFill>
                  <a:schemeClr val="accent3"/>
                </a:solidFill>
                <a:latin typeface="Barlow" panose="020B0604020202020204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88BF4-D317-4FE0-91DB-57C216D2A332}"/>
              </a:ext>
            </a:extLst>
          </p:cNvPr>
          <p:cNvSpPr txBox="1"/>
          <p:nvPr/>
        </p:nvSpPr>
        <p:spPr>
          <a:xfrm>
            <a:off x="301172" y="2498294"/>
            <a:ext cx="4728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Font typeface="Barlow"/>
              <a:buNone/>
            </a:pPr>
            <a:r>
              <a:rPr lang="en-US" b="1" dirty="0">
                <a:latin typeface="Barlow" panose="020B0604020202020204" charset="0"/>
              </a:rPr>
              <a:t>Testing of “Employee requesting Leave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27821E8-B2FE-4D87-AF9D-2F7FFF14F255}"/>
              </a:ext>
            </a:extLst>
          </p:cNvPr>
          <p:cNvSpPr txBox="1">
            <a:spLocks/>
          </p:cNvSpPr>
          <p:nvPr/>
        </p:nvSpPr>
        <p:spPr>
          <a:xfrm>
            <a:off x="2828472" y="2840265"/>
            <a:ext cx="3069771" cy="39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lvl="1"/>
            <a:r>
              <a:rPr lang="en-US" dirty="0"/>
              <a:t>Check if the leave is placed under the </a:t>
            </a:r>
            <a:r>
              <a:rPr lang="en-US" b="1" dirty="0"/>
              <a:t>Manager</a:t>
            </a:r>
            <a:r>
              <a:rPr lang="en-US" dirty="0"/>
              <a:t>’s “Pending Leaves” section.</a:t>
            </a:r>
          </a:p>
          <a:p>
            <a:pPr marL="139700" indent="0">
              <a:buFont typeface="Barlow"/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2931D4-DEC6-4ABA-B6DB-67E768D2E4A7}"/>
              </a:ext>
            </a:extLst>
          </p:cNvPr>
          <p:cNvGrpSpPr/>
          <p:nvPr/>
        </p:nvGrpSpPr>
        <p:grpSpPr>
          <a:xfrm>
            <a:off x="2965123" y="3073375"/>
            <a:ext cx="441526" cy="516502"/>
            <a:chOff x="2290454" y="1091821"/>
            <a:chExt cx="441526" cy="516502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D56E4FC-7CFB-4C8A-9BEF-203C6B0A4B55}"/>
                </a:ext>
              </a:extLst>
            </p:cNvPr>
            <p:cNvSpPr/>
            <p:nvPr/>
          </p:nvSpPr>
          <p:spPr>
            <a:xfrm>
              <a:off x="2290454" y="1091821"/>
              <a:ext cx="441526" cy="5165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4">
              <a:extLst>
                <a:ext uri="{FF2B5EF4-FFF2-40B4-BE49-F238E27FC236}">
                  <a16:creationId xmlns:a16="http://schemas.microsoft.com/office/drawing/2014/main" id="{7219FBAD-D814-4E6B-B785-DF103868CC0F}"/>
                </a:ext>
              </a:extLst>
            </p:cNvPr>
            <p:cNvSpPr txBox="1"/>
            <p:nvPr/>
          </p:nvSpPr>
          <p:spPr>
            <a:xfrm>
              <a:off x="2290454" y="1195121"/>
              <a:ext cx="309068" cy="3099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105596-2EA8-4893-901E-BE0CCA079DF0}"/>
              </a:ext>
            </a:extLst>
          </p:cNvPr>
          <p:cNvGrpSpPr/>
          <p:nvPr/>
        </p:nvGrpSpPr>
        <p:grpSpPr>
          <a:xfrm>
            <a:off x="5677480" y="3073375"/>
            <a:ext cx="441526" cy="516502"/>
            <a:chOff x="2290454" y="1091821"/>
            <a:chExt cx="441526" cy="516502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BCC2BBA-8FE7-4135-B78C-0D14D642833D}"/>
                </a:ext>
              </a:extLst>
            </p:cNvPr>
            <p:cNvSpPr/>
            <p:nvPr/>
          </p:nvSpPr>
          <p:spPr>
            <a:xfrm>
              <a:off x="2290454" y="1091821"/>
              <a:ext cx="441526" cy="5165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Right 4">
              <a:extLst>
                <a:ext uri="{FF2B5EF4-FFF2-40B4-BE49-F238E27FC236}">
                  <a16:creationId xmlns:a16="http://schemas.microsoft.com/office/drawing/2014/main" id="{35DDBDA1-B005-4174-BB0E-87DA10FD075F}"/>
                </a:ext>
              </a:extLst>
            </p:cNvPr>
            <p:cNvSpPr txBox="1"/>
            <p:nvPr/>
          </p:nvSpPr>
          <p:spPr>
            <a:xfrm>
              <a:off x="2290454" y="1195121"/>
              <a:ext cx="309068" cy="3099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B7742F3-43E5-42C0-823A-3B78DDA99735}"/>
              </a:ext>
            </a:extLst>
          </p:cNvPr>
          <p:cNvSpPr txBox="1">
            <a:spLocks/>
          </p:cNvSpPr>
          <p:nvPr/>
        </p:nvSpPr>
        <p:spPr>
          <a:xfrm>
            <a:off x="5677480" y="2771878"/>
            <a:ext cx="3069771" cy="39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lvl="1"/>
            <a:r>
              <a:rPr lang="en-US" dirty="0"/>
              <a:t>Check the entire functionality of the </a:t>
            </a:r>
            <a:r>
              <a:rPr lang="en-US" b="1" dirty="0"/>
              <a:t>Pending Leaves </a:t>
            </a:r>
            <a:r>
              <a:rPr lang="en-US" dirty="0"/>
              <a:t>section</a:t>
            </a:r>
            <a:r>
              <a:rPr lang="en-US" b="1" dirty="0"/>
              <a:t>.</a:t>
            </a:r>
            <a:endParaRPr lang="en-US" dirty="0"/>
          </a:p>
          <a:p>
            <a:pPr marL="139700" indent="0">
              <a:buFont typeface="Barlow"/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F314D-9D55-4A0C-91ED-5A84AADA9493}"/>
              </a:ext>
            </a:extLst>
          </p:cNvPr>
          <p:cNvSpPr txBox="1"/>
          <p:nvPr/>
        </p:nvSpPr>
        <p:spPr>
          <a:xfrm>
            <a:off x="866322" y="4181981"/>
            <a:ext cx="8139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Oswald" panose="020B0604020202020204" charset="0"/>
              </a:rPr>
              <a:t>Test cases were separately documented according to the user functionalities.</a:t>
            </a:r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AD2B4151-5D53-4355-8C20-B72376B27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15" y="4113594"/>
            <a:ext cx="394607" cy="3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89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70" y="-92869"/>
            <a:ext cx="7717800" cy="572700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Overall System Completeness: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CE619E0-7023-4BB8-9B90-8F7A63D26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5641"/>
              </p:ext>
            </p:extLst>
          </p:nvPr>
        </p:nvGraphicFramePr>
        <p:xfrm>
          <a:off x="641660" y="577981"/>
          <a:ext cx="8386225" cy="4273315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2372876">
                  <a:extLst>
                    <a:ext uri="{9D8B030D-6E8A-4147-A177-3AD203B41FA5}">
                      <a16:colId xmlns:a16="http://schemas.microsoft.com/office/drawing/2014/main" val="843480264"/>
                    </a:ext>
                  </a:extLst>
                </a:gridCol>
                <a:gridCol w="3335464">
                  <a:extLst>
                    <a:ext uri="{9D8B030D-6E8A-4147-A177-3AD203B41FA5}">
                      <a16:colId xmlns:a16="http://schemas.microsoft.com/office/drawing/2014/main" val="990177614"/>
                    </a:ext>
                  </a:extLst>
                </a:gridCol>
                <a:gridCol w="2677885">
                  <a:extLst>
                    <a:ext uri="{9D8B030D-6E8A-4147-A177-3AD203B41FA5}">
                      <a16:colId xmlns:a16="http://schemas.microsoft.com/office/drawing/2014/main" val="4262882353"/>
                    </a:ext>
                  </a:extLst>
                </a:gridCol>
              </a:tblGrid>
              <a:tr h="2873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For All: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Barlow" panose="020B0604020202020204" charset="0"/>
                        </a:rPr>
                        <a:t>Registration,Login.Logout</a:t>
                      </a:r>
                      <a:endParaRPr lang="en-US" sz="1200" dirty="0">
                        <a:latin typeface="Barl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70353"/>
                  </a:ext>
                </a:extLst>
              </a:tr>
              <a:tr h="308625">
                <a:tc rowSpan="4">
                  <a:txBody>
                    <a:bodyPr/>
                    <a:lstStyle/>
                    <a:p>
                      <a:r>
                        <a:rPr lang="en-US" sz="1200" b="1" dirty="0">
                          <a:latin typeface="Barlow" panose="020B0604020202020204" charset="0"/>
                        </a:rPr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Online 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402215"/>
                  </a:ext>
                </a:extLst>
              </a:tr>
              <a:tr h="3089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Smart Calendar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24313"/>
                  </a:ext>
                </a:extLst>
              </a:tr>
              <a:tr h="2873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Cancel 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27518"/>
                  </a:ext>
                </a:extLst>
              </a:tr>
              <a:tr h="4472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Advance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C000"/>
                          </a:solidFill>
                          <a:latin typeface="Barlow" panose="020B0604020202020204" charset="0"/>
                        </a:rPr>
                        <a:t>Halfway implemented (hosting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986858"/>
                  </a:ext>
                </a:extLst>
              </a:tr>
              <a:tr h="287372">
                <a:tc rowSpan="3">
                  <a:txBody>
                    <a:bodyPr/>
                    <a:lstStyle/>
                    <a:p>
                      <a:r>
                        <a:rPr lang="en-US" sz="1200" b="1" dirty="0">
                          <a:latin typeface="Barlow" panose="020B0604020202020204" charset="0"/>
                        </a:rPr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Add /Cancel Leave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781545"/>
                  </a:ext>
                </a:extLst>
              </a:tr>
              <a:tr h="2896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Check leaves taken/available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19837"/>
                  </a:ext>
                </a:extLst>
              </a:tr>
              <a:tr h="2683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View account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74084"/>
                  </a:ext>
                </a:extLst>
              </a:tr>
              <a:tr h="268366">
                <a:tc rowSpan="4">
                  <a:txBody>
                    <a:bodyPr/>
                    <a:lstStyle/>
                    <a:p>
                      <a:r>
                        <a:rPr lang="en-US" sz="1200" b="1" dirty="0">
                          <a:latin typeface="Barlow" panose="020B0604020202020204" charset="0"/>
                        </a:rPr>
                        <a:t>Receptionist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Delaying the timetable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5498"/>
                  </a:ext>
                </a:extLst>
              </a:tr>
              <a:tr h="2683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Add/Delete employees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800083"/>
                  </a:ext>
                </a:extLst>
              </a:tr>
              <a:tr h="2906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Invoice generation and billing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199997"/>
                  </a:ext>
                </a:extLst>
              </a:tr>
              <a:tr h="268366">
                <a:tc vMerge="1">
                  <a:txBody>
                    <a:bodyPr/>
                    <a:lstStyle/>
                    <a:p>
                      <a:endParaRPr lang="en-US" sz="1200" b="1" dirty="0">
                        <a:latin typeface="Barl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View Reservation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45941"/>
                  </a:ext>
                </a:extLst>
              </a:tr>
              <a:tr h="309257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latin typeface="Barlow" panose="020B0604020202020204" charset="0"/>
                        </a:rPr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Add, Delete Service Types, Time Slots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71271"/>
                  </a:ext>
                </a:extLst>
              </a:tr>
              <a:tr h="349634">
                <a:tc vMerge="1">
                  <a:txBody>
                    <a:bodyPr/>
                    <a:lstStyle/>
                    <a:p>
                      <a:endParaRPr lang="en-US" dirty="0">
                        <a:latin typeface="Barl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Barlow" panose="020B0604020202020204" charset="0"/>
                        </a:rPr>
                        <a:t>View Reports/ Visualize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5181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942CF4-7F79-4148-9565-425F593DC8D3}"/>
              </a:ext>
            </a:extLst>
          </p:cNvPr>
          <p:cNvSpPr txBox="1"/>
          <p:nvPr/>
        </p:nvSpPr>
        <p:spPr>
          <a:xfrm>
            <a:off x="615791" y="3259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Barlow" panose="00000500000000000000" charset="0"/>
              </a:rPr>
              <a:t>According to the initial SRS:</a:t>
            </a:r>
          </a:p>
        </p:txBody>
      </p:sp>
    </p:spTree>
    <p:extLst>
      <p:ext uri="{BB962C8B-B14F-4D97-AF65-F5344CB8AC3E}">
        <p14:creationId xmlns:p14="http://schemas.microsoft.com/office/powerpoint/2010/main" val="123601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100" y="262731"/>
            <a:ext cx="7717800" cy="572700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Overall System Completeness: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CE619E0-7023-4BB8-9B90-8F7A63D26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42191"/>
              </p:ext>
            </p:extLst>
          </p:nvPr>
        </p:nvGraphicFramePr>
        <p:xfrm>
          <a:off x="738970" y="1743888"/>
          <a:ext cx="7860678" cy="1252241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2224173">
                  <a:extLst>
                    <a:ext uri="{9D8B030D-6E8A-4147-A177-3AD203B41FA5}">
                      <a16:colId xmlns:a16="http://schemas.microsoft.com/office/drawing/2014/main" val="843480264"/>
                    </a:ext>
                  </a:extLst>
                </a:gridCol>
                <a:gridCol w="3699796">
                  <a:extLst>
                    <a:ext uri="{9D8B030D-6E8A-4147-A177-3AD203B41FA5}">
                      <a16:colId xmlns:a16="http://schemas.microsoft.com/office/drawing/2014/main" val="990177614"/>
                    </a:ext>
                  </a:extLst>
                </a:gridCol>
                <a:gridCol w="1936709">
                  <a:extLst>
                    <a:ext uri="{9D8B030D-6E8A-4147-A177-3AD203B41FA5}">
                      <a16:colId xmlns:a16="http://schemas.microsoft.com/office/drawing/2014/main" val="4262882353"/>
                    </a:ext>
                  </a:extLst>
                </a:gridCol>
              </a:tblGrid>
              <a:tr h="321165">
                <a:tc rowSpan="4">
                  <a:txBody>
                    <a:bodyPr/>
                    <a:lstStyle/>
                    <a:p>
                      <a:r>
                        <a:rPr lang="en-US" sz="1300" b="1" dirty="0">
                          <a:latin typeface="Barlow" panose="020B0604020202020204" charset="0"/>
                        </a:rPr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Barlow" panose="020B0604020202020204" charset="0"/>
                        </a:rPr>
                        <a:t>E-mail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402215"/>
                  </a:ext>
                </a:extLst>
              </a:tr>
              <a:tr h="3214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Barlow" panose="020B0604020202020204" charset="0"/>
                        </a:rPr>
                        <a:t>PDF bill 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24313"/>
                  </a:ext>
                </a:extLst>
              </a:tr>
              <a:tr h="29904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Barlow" panose="020B0604020202020204" charset="0"/>
                        </a:rPr>
                        <a:t>SMS notifier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927518"/>
                  </a:ext>
                </a:extLst>
              </a:tr>
              <a:tr h="299048">
                <a:tc vMerge="1">
                  <a:txBody>
                    <a:bodyPr/>
                    <a:lstStyle/>
                    <a:p>
                      <a:endParaRPr lang="en-US" sz="1300" b="1" dirty="0">
                        <a:latin typeface="Barl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Barlow" panose="020B0604020202020204" charset="0"/>
                        </a:rPr>
                        <a:t>JavaScript data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  <a:latin typeface="Barlow" panose="020B0604020202020204" charset="0"/>
                        </a:rPr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942CF4-7F79-4148-9565-425F593DC8D3}"/>
              </a:ext>
            </a:extLst>
          </p:cNvPr>
          <p:cNvSpPr txBox="1"/>
          <p:nvPr/>
        </p:nvSpPr>
        <p:spPr>
          <a:xfrm>
            <a:off x="687230" y="127662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Barlow" panose="00000500000000000000" charset="0"/>
              </a:rPr>
              <a:t>According to the initial SRS:</a:t>
            </a:r>
          </a:p>
        </p:txBody>
      </p:sp>
    </p:spTree>
    <p:extLst>
      <p:ext uri="{BB962C8B-B14F-4D97-AF65-F5344CB8AC3E}">
        <p14:creationId xmlns:p14="http://schemas.microsoft.com/office/powerpoint/2010/main" val="3166293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75259" y="819470"/>
            <a:ext cx="2455636" cy="622184"/>
          </a:xfrm>
        </p:spPr>
        <p:txBody>
          <a:bodyPr/>
          <a:lstStyle/>
          <a:p>
            <a:r>
              <a:rPr lang="en-US" sz="3200" dirty="0"/>
              <a:t>Technologies</a:t>
            </a:r>
          </a:p>
        </p:txBody>
      </p:sp>
      <p:grpSp>
        <p:nvGrpSpPr>
          <p:cNvPr id="6" name="Google Shape;1124;p38"/>
          <p:cNvGrpSpPr/>
          <p:nvPr/>
        </p:nvGrpSpPr>
        <p:grpSpPr>
          <a:xfrm flipH="1">
            <a:off x="-2367" y="531367"/>
            <a:ext cx="5804248" cy="4262089"/>
            <a:chOff x="238125" y="262775"/>
            <a:chExt cx="7092825" cy="5151425"/>
          </a:xfrm>
          <a:solidFill>
            <a:schemeClr val="bg1"/>
          </a:solidFill>
        </p:grpSpPr>
        <p:sp>
          <p:nvSpPr>
            <p:cNvPr id="7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28572" y="1316027"/>
            <a:ext cx="768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" panose="020B060402020202020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A477E19-DD2C-489D-AD13-50CC4A349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7685"/>
              </p:ext>
            </p:extLst>
          </p:nvPr>
        </p:nvGraphicFramePr>
        <p:xfrm>
          <a:off x="828813" y="476275"/>
          <a:ext cx="7372073" cy="1318017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3663672">
                  <a:extLst>
                    <a:ext uri="{9D8B030D-6E8A-4147-A177-3AD203B41FA5}">
                      <a16:colId xmlns:a16="http://schemas.microsoft.com/office/drawing/2014/main" val="3066999053"/>
                    </a:ext>
                  </a:extLst>
                </a:gridCol>
                <a:gridCol w="3708401">
                  <a:extLst>
                    <a:ext uri="{9D8B030D-6E8A-4147-A177-3AD203B41FA5}">
                      <a16:colId xmlns:a16="http://schemas.microsoft.com/office/drawing/2014/main" val="862612881"/>
                    </a:ext>
                  </a:extLst>
                </a:gridCol>
              </a:tblGrid>
              <a:tr h="41914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Barlow" panose="020B0604020202020204" charset="0"/>
                        </a:rPr>
                        <a:t>Programming Languages 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Barlow" panose="020B0604020202020204" charset="0"/>
                        </a:rPr>
                        <a:t>Php, SQL, JavaScript , </a:t>
                      </a:r>
                      <a:r>
                        <a:rPr lang="en-US" sz="1800" dirty="0" err="1">
                          <a:latin typeface="Barlow" panose="020B0604020202020204" charset="0"/>
                        </a:rPr>
                        <a:t>JQuery</a:t>
                      </a:r>
                      <a:endParaRPr lang="en-US" sz="1800" dirty="0">
                        <a:latin typeface="Barlow" panose="020B0604020202020204" charset="0"/>
                      </a:endParaRP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655538827"/>
                  </a:ext>
                </a:extLst>
              </a:tr>
              <a:tr h="32954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Barlow" panose="020B0604020202020204" charset="0"/>
                        </a:rPr>
                        <a:t>Markup ,style script languages 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Barlow" panose="020B0604020202020204" charset="0"/>
                        </a:rPr>
                        <a:t>HTML, CSS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4147022166"/>
                  </a:ext>
                </a:extLst>
              </a:tr>
              <a:tr h="49798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Barlow" panose="020B0604020202020204" charset="0"/>
                        </a:rPr>
                        <a:t>Database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Barlow" panose="020B0604020202020204" charset="0"/>
                        </a:rPr>
                        <a:t>MYSQL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783871652"/>
                  </a:ext>
                </a:extLst>
              </a:tr>
            </a:tbl>
          </a:graphicData>
        </a:graphic>
      </p:graphicFrame>
      <p:pic>
        <p:nvPicPr>
          <p:cNvPr id="4" name="Google Shape;291;p35">
            <a:extLst>
              <a:ext uri="{FF2B5EF4-FFF2-40B4-BE49-F238E27FC236}">
                <a16:creationId xmlns:a16="http://schemas.microsoft.com/office/drawing/2014/main" id="{75915DEF-81C0-487D-823C-A6351B77A2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333" y="4165947"/>
            <a:ext cx="1792367" cy="8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3;p35">
            <a:extLst>
              <a:ext uri="{FF2B5EF4-FFF2-40B4-BE49-F238E27FC236}">
                <a16:creationId xmlns:a16="http://schemas.microsoft.com/office/drawing/2014/main" id="{6F15A843-DC0E-4AAC-961A-16E1F97456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427" y="4217228"/>
            <a:ext cx="1629657" cy="8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4;p35">
            <a:extLst>
              <a:ext uri="{FF2B5EF4-FFF2-40B4-BE49-F238E27FC236}">
                <a16:creationId xmlns:a16="http://schemas.microsoft.com/office/drawing/2014/main" id="{AB6F69B1-D1B1-47C8-810C-B510F22BAA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911" y="4207999"/>
            <a:ext cx="889875" cy="80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6;p35">
            <a:extLst>
              <a:ext uri="{FF2B5EF4-FFF2-40B4-BE49-F238E27FC236}">
                <a16:creationId xmlns:a16="http://schemas.microsoft.com/office/drawing/2014/main" id="{A2DE5F99-F5ED-4A42-BDE4-EC3DC8FBC9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6594" y="4141538"/>
            <a:ext cx="889874" cy="88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7;p35">
            <a:extLst>
              <a:ext uri="{FF2B5EF4-FFF2-40B4-BE49-F238E27FC236}">
                <a16:creationId xmlns:a16="http://schemas.microsoft.com/office/drawing/2014/main" id="{946F5336-F5E4-4CC9-AA28-8140E8FBF5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567" y="4348035"/>
            <a:ext cx="1969300" cy="6046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E2BB0A-1335-4914-AA77-F97438D01E4C}"/>
              </a:ext>
            </a:extLst>
          </p:cNvPr>
          <p:cNvSpPr txBox="1"/>
          <p:nvPr/>
        </p:nvSpPr>
        <p:spPr>
          <a:xfrm>
            <a:off x="740016" y="38125"/>
            <a:ext cx="4703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Oswald"/>
                <a:sym typeface="Oswald"/>
              </a:rPr>
              <a:t>Programming/Scripting Languages used:</a:t>
            </a:r>
            <a:endParaRPr 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1BDB432C-15CD-4FAA-B893-761D114A7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425030"/>
              </p:ext>
            </p:extLst>
          </p:nvPr>
        </p:nvGraphicFramePr>
        <p:xfrm>
          <a:off x="835977" y="2236306"/>
          <a:ext cx="7372073" cy="1972018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3663672">
                  <a:extLst>
                    <a:ext uri="{9D8B030D-6E8A-4147-A177-3AD203B41FA5}">
                      <a16:colId xmlns:a16="http://schemas.microsoft.com/office/drawing/2014/main" val="3066999053"/>
                    </a:ext>
                  </a:extLst>
                </a:gridCol>
                <a:gridCol w="3708401">
                  <a:extLst>
                    <a:ext uri="{9D8B030D-6E8A-4147-A177-3AD203B41FA5}">
                      <a16:colId xmlns:a16="http://schemas.microsoft.com/office/drawing/2014/main" val="862612881"/>
                    </a:ext>
                  </a:extLst>
                </a:gridCol>
              </a:tblGrid>
              <a:tr h="432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Barlow" panose="020B0604020202020204" charset="0"/>
                        </a:rPr>
                        <a:t>UI/UX </a:t>
                      </a:r>
                      <a:r>
                        <a:rPr lang="en-US" sz="2000" dirty="0" err="1">
                          <a:latin typeface="Barlow" panose="020B0604020202020204" charset="0"/>
                        </a:rPr>
                        <a:t>Implementation,Logos</a:t>
                      </a:r>
                      <a:endParaRPr lang="en-US" sz="2000" dirty="0">
                        <a:latin typeface="Barlow" panose="020B0604020202020204" charset="0"/>
                      </a:endParaRP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Balsamiq,  Adobe Photoshop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655538827"/>
                  </a:ext>
                </a:extLst>
              </a:tr>
              <a:tr h="5133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Collaboration platform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Barlow" panose="020B0604020202020204" charset="0"/>
                        </a:rPr>
                        <a:t>Github</a:t>
                      </a:r>
                      <a:r>
                        <a:rPr lang="en-US" sz="2000" dirty="0">
                          <a:latin typeface="Barlow" panose="020B0604020202020204" charset="0"/>
                        </a:rPr>
                        <a:t> 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3779022575"/>
                  </a:ext>
                </a:extLst>
              </a:tr>
              <a:tr h="5133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Tools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Draw.io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783871652"/>
                  </a:ext>
                </a:extLst>
              </a:tr>
              <a:tr h="5133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Communication and planning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Trello, Discord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11602719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6808E37-915C-420B-A1F1-142E96FD36D6}"/>
              </a:ext>
            </a:extLst>
          </p:cNvPr>
          <p:cNvSpPr txBox="1"/>
          <p:nvPr/>
        </p:nvSpPr>
        <p:spPr>
          <a:xfrm>
            <a:off x="740016" y="1905252"/>
            <a:ext cx="4703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Oswald"/>
                <a:sym typeface="Oswald"/>
              </a:rPr>
              <a:t>Other tools used: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91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01270A9-A1DD-4987-9028-944CEBBD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41" y="163121"/>
            <a:ext cx="6441964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Only external libraries used: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C0A8AF-7A3B-4F6B-8ED0-F6540E1C2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63522"/>
              </p:ext>
            </p:extLst>
          </p:nvPr>
        </p:nvGraphicFramePr>
        <p:xfrm>
          <a:off x="530945" y="907882"/>
          <a:ext cx="621275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486">
                  <a:extLst>
                    <a:ext uri="{9D8B030D-6E8A-4147-A177-3AD203B41FA5}">
                      <a16:colId xmlns:a16="http://schemas.microsoft.com/office/drawing/2014/main" val="2528907163"/>
                    </a:ext>
                  </a:extLst>
                </a:gridCol>
                <a:gridCol w="4271268">
                  <a:extLst>
                    <a:ext uri="{9D8B030D-6E8A-4147-A177-3AD203B41FA5}">
                      <a16:colId xmlns:a16="http://schemas.microsoft.com/office/drawing/2014/main" val="2468195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arlow" panose="020B0604020202020204" charset="0"/>
                        </a:rPr>
                        <a:t>PHPmailer</a:t>
                      </a:r>
                      <a:endParaRPr lang="en-US" dirty="0">
                        <a:latin typeface="Barl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To send email notifications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2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arlow" panose="020B0604020202020204" charset="0"/>
                        </a:rPr>
                        <a:t>Fpdf</a:t>
                      </a:r>
                      <a:r>
                        <a:rPr lang="en-US" dirty="0">
                          <a:latin typeface="Barlow" panose="020B0604020202020204" charset="0"/>
                        </a:rPr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To generate PDFs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96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arlow" panose="020B0604020202020204" charset="0"/>
                        </a:rPr>
                        <a:t>Nexmo</a:t>
                      </a:r>
                      <a:endParaRPr lang="en-US" dirty="0">
                        <a:latin typeface="Barl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To send SMS notifications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1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arlow" panose="020B0604020202020204" charset="0"/>
                        </a:rPr>
                        <a:t>ChartJS</a:t>
                      </a:r>
                      <a:endParaRPr lang="en-US" dirty="0">
                        <a:latin typeface="Barl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To visualize and generate charts from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00260"/>
                  </a:ext>
                </a:extLst>
              </a:tr>
            </a:tbl>
          </a:graphicData>
        </a:graphic>
      </p:graphicFrame>
      <p:pic>
        <p:nvPicPr>
          <p:cNvPr id="6" name="Picture 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505C26F5-E616-401B-9314-B42723FB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753" y="1007902"/>
            <a:ext cx="1083302" cy="1083302"/>
          </a:xfrm>
          <a:prstGeom prst="rect">
            <a:avLst/>
          </a:prstGeom>
        </p:spPr>
      </p:pic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C903107-E66F-4298-89D7-D8BECEA1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43" y="2678092"/>
            <a:ext cx="1935957" cy="5083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5259CD-AA3F-430B-A83A-7579628FB23C}"/>
              </a:ext>
            </a:extLst>
          </p:cNvPr>
          <p:cNvSpPr txBox="1">
            <a:spLocks/>
          </p:cNvSpPr>
          <p:nvPr/>
        </p:nvSpPr>
        <p:spPr>
          <a:xfrm>
            <a:off x="351741" y="2957483"/>
            <a:ext cx="19359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Main focus: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92A28-1B94-4F92-BECC-F0291560F3A4}"/>
              </a:ext>
            </a:extLst>
          </p:cNvPr>
          <p:cNvSpPr txBox="1"/>
          <p:nvPr/>
        </p:nvSpPr>
        <p:spPr>
          <a:xfrm>
            <a:off x="478971" y="3530183"/>
            <a:ext cx="7050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arlow" panose="020B0604020202020204" charset="0"/>
              </a:rPr>
              <a:t>To implement the entire system with the </a:t>
            </a:r>
            <a:r>
              <a:rPr lang="en-US" sz="1400" b="1" dirty="0">
                <a:latin typeface="Barlow" panose="020B0604020202020204" charset="0"/>
              </a:rPr>
              <a:t>least number of external libraries as possible.</a:t>
            </a:r>
          </a:p>
        </p:txBody>
      </p:sp>
    </p:spTree>
    <p:extLst>
      <p:ext uri="{BB962C8B-B14F-4D97-AF65-F5344CB8AC3E}">
        <p14:creationId xmlns:p14="http://schemas.microsoft.com/office/powerpoint/2010/main" val="4200200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53" y="192899"/>
            <a:ext cx="77178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Technical knowledge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216" y="938869"/>
            <a:ext cx="659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" panose="020B0604020202020204" charset="0"/>
              </a:rPr>
              <a:t>Programming language and debugging knowledge in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5DBE5-C064-4266-AD1E-592B8A8D3A95}"/>
              </a:ext>
            </a:extLst>
          </p:cNvPr>
          <p:cNvSpPr txBox="1"/>
          <p:nvPr/>
        </p:nvSpPr>
        <p:spPr>
          <a:xfrm>
            <a:off x="1355661" y="1419882"/>
            <a:ext cx="6595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Barlow" panose="020B0604020202020204" charset="0"/>
              </a:rPr>
              <a:t>HTML/CSS :</a:t>
            </a:r>
            <a:r>
              <a:rPr lang="en-US" sz="1600" dirty="0">
                <a:latin typeface="Barlow" panose="020B0604020202020204" charset="0"/>
              </a:rPr>
              <a:t> Responsive web design ,Animations</a:t>
            </a:r>
            <a:endParaRPr lang="en-US" sz="1600" b="1" dirty="0">
              <a:latin typeface="Barlow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Barlow" panose="020B0604020202020204" charset="0"/>
              </a:rPr>
              <a:t>PHP : </a:t>
            </a:r>
            <a:r>
              <a:rPr lang="en-US" sz="1600" dirty="0">
                <a:latin typeface="Barlow" panose="020B0604020202020204" charset="0"/>
              </a:rPr>
              <a:t>Database fetching, Array functions ,Data structures</a:t>
            </a:r>
            <a:endParaRPr lang="en-US" sz="1600" b="1" dirty="0">
              <a:latin typeface="Barlow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Barlow" panose="020B0604020202020204" charset="0"/>
              </a:rPr>
              <a:t>JavaScript: </a:t>
            </a:r>
            <a:r>
              <a:rPr lang="en-US" sz="1600" dirty="0" err="1">
                <a:latin typeface="Barlow" panose="020B0604020202020204" charset="0"/>
              </a:rPr>
              <a:t>onClick</a:t>
            </a:r>
            <a:r>
              <a:rPr lang="en-US" sz="1600" dirty="0">
                <a:latin typeface="Barlow" panose="020B0604020202020204" charset="0"/>
              </a:rPr>
              <a:t> functions, listeners, DOM element fetching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Barlow" panose="020B0604020202020204" charset="0"/>
              </a:rPr>
              <a:t>MySQL: </a:t>
            </a:r>
            <a:r>
              <a:rPr lang="en-US" sz="1600" dirty="0">
                <a:latin typeface="Barlow" panose="020B0604020202020204" charset="0"/>
              </a:rPr>
              <a:t>Complex query construction for required functions (e.g.: Queries to get backend data for customer timetable)</a:t>
            </a:r>
            <a:endParaRPr lang="en-US" sz="1600" b="1" dirty="0">
              <a:latin typeface="Barlow" panose="020B0604020202020204" charset="0"/>
            </a:endParaRPr>
          </a:p>
          <a:p>
            <a:endParaRPr lang="en-US" sz="1600" b="1" dirty="0">
              <a:latin typeface="Barlow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E3246-50F2-46F1-A05F-6A8FEBE6F2F9}"/>
              </a:ext>
            </a:extLst>
          </p:cNvPr>
          <p:cNvSpPr txBox="1"/>
          <p:nvPr/>
        </p:nvSpPr>
        <p:spPr>
          <a:xfrm>
            <a:off x="1075216" y="2639933"/>
            <a:ext cx="7611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" panose="020B0604020202020204" charset="0"/>
              </a:rPr>
              <a:t>Separate tailor-made functions for validation (Modularity):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FC9CC-8566-43EE-95BD-3992EE46D710}"/>
              </a:ext>
            </a:extLst>
          </p:cNvPr>
          <p:cNvSpPr txBox="1"/>
          <p:nvPr/>
        </p:nvSpPr>
        <p:spPr>
          <a:xfrm>
            <a:off x="1355661" y="3090543"/>
            <a:ext cx="6595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Barlow" panose="020B0604020202020204" charset="0"/>
              </a:rPr>
              <a:t>Regex functions:</a:t>
            </a:r>
            <a:r>
              <a:rPr lang="en-US" sz="1600" dirty="0">
                <a:latin typeface="Barlow" panose="020B0604020202020204" charset="0"/>
              </a:rPr>
              <a:t> Vehicle number, NIC validations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Barlow" panose="020B0604020202020204" charset="0"/>
              </a:rPr>
              <a:t>Other Utility functions: </a:t>
            </a:r>
            <a:r>
              <a:rPr lang="en-US" sz="1600" dirty="0">
                <a:latin typeface="Barlow" panose="020B0604020202020204" charset="0"/>
              </a:rPr>
              <a:t>Time related string formatting, Random String generating etc. </a:t>
            </a:r>
            <a:endParaRPr lang="en-US" sz="1600" b="1" dirty="0">
              <a:latin typeface="Barlow" panose="020B060402020202020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459E41-C586-427B-8E5D-F6A5C78C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46" y="3768300"/>
            <a:ext cx="2276793" cy="126700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5688F833-BA1D-4F68-A851-1C1C65D3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6" y="938869"/>
            <a:ext cx="415220" cy="41522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DBF2CC88-2A01-4D3D-8FC9-F837B24C4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17" y="2639933"/>
            <a:ext cx="349609" cy="3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53" y="192899"/>
            <a:ext cx="77178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Technical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FF61B-4986-4938-AF2E-98769CB9CDE9}"/>
              </a:ext>
            </a:extLst>
          </p:cNvPr>
          <p:cNvSpPr txBox="1"/>
          <p:nvPr/>
        </p:nvSpPr>
        <p:spPr>
          <a:xfrm>
            <a:off x="537776" y="985489"/>
            <a:ext cx="3025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●"/>
              <a:tabLst/>
              <a:defRPr/>
            </a:pPr>
            <a:r>
              <a:rPr lang="en-US" b="1" dirty="0">
                <a:latin typeface="Barlow"/>
                <a:sym typeface="Barlow"/>
              </a:rPr>
              <a:t>SQL Queries constructed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5BD270-A822-49D5-B44E-C4B61E4283D5}"/>
              </a:ext>
            </a:extLst>
          </p:cNvPr>
          <p:cNvSpPr txBox="1"/>
          <p:nvPr/>
        </p:nvSpPr>
        <p:spPr>
          <a:xfrm>
            <a:off x="5124289" y="985489"/>
            <a:ext cx="3025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Char char="●"/>
              <a:tabLst/>
              <a:defRPr/>
            </a:pPr>
            <a:r>
              <a:rPr lang="en-US" b="1" dirty="0">
                <a:latin typeface="Barlow"/>
                <a:sym typeface="Barlow"/>
              </a:rPr>
              <a:t>JavaScript functions: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43F9B55-A03E-4FD7-A2D8-5E5050A72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56"/>
          <a:stretch/>
        </p:blipFill>
        <p:spPr>
          <a:xfrm>
            <a:off x="124932" y="1820932"/>
            <a:ext cx="4751867" cy="213718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2C843DC-D589-442C-9D97-12E182206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64"/>
          <a:stretch/>
        </p:blipFill>
        <p:spPr>
          <a:xfrm>
            <a:off x="5516174" y="1430313"/>
            <a:ext cx="3409391" cy="36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68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53" y="192899"/>
            <a:ext cx="77178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Theoretical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E78C6-DC91-4A00-9F63-B99A9C4D7B20}"/>
              </a:ext>
            </a:extLst>
          </p:cNvPr>
          <p:cNvSpPr txBox="1"/>
          <p:nvPr/>
        </p:nvSpPr>
        <p:spPr>
          <a:xfrm>
            <a:off x="1355661" y="949885"/>
            <a:ext cx="65955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" panose="020B0604020202020204" charset="0"/>
              </a:rPr>
              <a:t>Gained an understanding in Software Development life Cycle</a:t>
            </a:r>
          </a:p>
          <a:p>
            <a:endParaRPr lang="en-US" sz="2000" dirty="0">
              <a:latin typeface="Barlow" panose="020B0604020202020204" charset="0"/>
            </a:endParaRPr>
          </a:p>
          <a:p>
            <a:r>
              <a:rPr lang="en-US" sz="2000" dirty="0">
                <a:latin typeface="Barlow" panose="020B0604020202020204" charset="0"/>
              </a:rPr>
              <a:t> How to work collaboratively in developing S/W as a team.</a:t>
            </a:r>
          </a:p>
          <a:p>
            <a:endParaRPr lang="en-US" sz="2000" dirty="0">
              <a:latin typeface="Barlow" panose="020B0604020202020204" charset="0"/>
            </a:endParaRPr>
          </a:p>
          <a:p>
            <a:r>
              <a:rPr lang="en-US" sz="2000" dirty="0">
                <a:latin typeface="Barlow" panose="020B0604020202020204" charset="0"/>
              </a:rPr>
              <a:t>Debugging and using version-controlling S/W</a:t>
            </a:r>
          </a:p>
          <a:p>
            <a:endParaRPr lang="en-US" sz="2000" dirty="0">
              <a:latin typeface="Barlow" panose="020B0604020202020204" charset="0"/>
            </a:endParaRPr>
          </a:p>
          <a:p>
            <a:endParaRPr lang="en-US" sz="2000" dirty="0">
              <a:latin typeface="Barlow" panose="020B0604020202020204" charset="0"/>
            </a:endParaRPr>
          </a:p>
          <a:p>
            <a:r>
              <a:rPr lang="en-US" sz="2000" dirty="0">
                <a:latin typeface="Barlow" panose="020B0604020202020204" charset="0"/>
              </a:rPr>
              <a:t>Constraints in using SQL databases.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" panose="020B0604020202020204" charset="0"/>
            </a:endParaRPr>
          </a:p>
        </p:txBody>
      </p:sp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E342161-5E94-4049-81F5-93411FB6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3" y="1103085"/>
            <a:ext cx="359173" cy="359173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96953114-FA61-44D2-A34F-D652BF16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83" y="1886302"/>
            <a:ext cx="373934" cy="373934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E17832FC-BD77-4853-AB70-1F563C531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2" y="2505272"/>
            <a:ext cx="358016" cy="358016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A756A4D1-1FE5-4F7D-B99E-8E3BDB1EB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3" y="3309257"/>
            <a:ext cx="488815" cy="4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26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98342" y="942382"/>
            <a:ext cx="5440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" panose="020B0604020202020204" charset="0"/>
              </a:rPr>
              <a:t>Version Controlling and </a:t>
            </a:r>
          </a:p>
          <a:p>
            <a:r>
              <a:rPr lang="en-US" sz="2000" dirty="0">
                <a:latin typeface="Barlow" panose="020B0604020202020204" charset="0"/>
              </a:rPr>
              <a:t>     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0CEE9-9AA0-44DF-AED9-0A7DCAF3AD8D}"/>
              </a:ext>
            </a:extLst>
          </p:cNvPr>
          <p:cNvSpPr txBox="1"/>
          <p:nvPr/>
        </p:nvSpPr>
        <p:spPr>
          <a:xfrm>
            <a:off x="198342" y="4157450"/>
            <a:ext cx="544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" panose="020B0604020202020204" charset="0"/>
                <a:hlinkClick r:id="rId2"/>
              </a:rPr>
              <a:t>https://github.com/ov1n/Cleancar</a:t>
            </a:r>
            <a:endParaRPr lang="en-US" sz="2000" dirty="0">
              <a:latin typeface="Barlow" panose="020B060402020202020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6CB076-8681-475C-A620-F06DB241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52" y="201604"/>
            <a:ext cx="2552328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Work Plan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B6276C1-FA84-43B6-818F-C720DB72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302" y="24475"/>
            <a:ext cx="5026698" cy="50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89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3435303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6173728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685215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3466018" y="2480462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6204443" y="2480462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715930" y="2480462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577122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&amp; NON-FUNCTIONAL REQUIREMENTS</a:t>
            </a:r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DIAGRAMS</a:t>
            </a:r>
          </a:p>
        </p:txBody>
      </p:sp>
      <p:sp>
        <p:nvSpPr>
          <p:cNvPr id="289" name="Google Shape;289;p34"/>
          <p:cNvSpPr txBox="1">
            <a:spLocks noGrp="1"/>
          </p:cNvSpPr>
          <p:nvPr>
            <p:ph type="title" idx="7"/>
          </p:nvPr>
        </p:nvSpPr>
        <p:spPr>
          <a:xfrm>
            <a:off x="717200" y="1385425"/>
            <a:ext cx="435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title" idx="8"/>
          </p:nvPr>
        </p:nvSpPr>
        <p:spPr>
          <a:xfrm>
            <a:off x="3460821" y="1385425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9"/>
          </p:nvPr>
        </p:nvSpPr>
        <p:spPr>
          <a:xfrm>
            <a:off x="6204443" y="1385425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4"/>
          <p:cNvSpPr txBox="1">
            <a:spLocks noGrp="1"/>
          </p:cNvSpPr>
          <p:nvPr>
            <p:ph type="subTitle" idx="13"/>
          </p:nvPr>
        </p:nvSpPr>
        <p:spPr>
          <a:xfrm>
            <a:off x="715930" y="3007123"/>
            <a:ext cx="2611315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</a:p>
        </p:txBody>
      </p:sp>
      <p:sp>
        <p:nvSpPr>
          <p:cNvPr id="294" name="Google Shape;294;p34"/>
          <p:cNvSpPr txBox="1">
            <a:spLocks noGrp="1"/>
          </p:cNvSpPr>
          <p:nvPr>
            <p:ph type="subTitle" idx="15"/>
          </p:nvPr>
        </p:nvSpPr>
        <p:spPr>
          <a:xfrm>
            <a:off x="6041340" y="2962862"/>
            <a:ext cx="2556705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&amp; THEORETICAL KNOWLEDGE GAINED</a:t>
            </a:r>
          </a:p>
        </p:txBody>
      </p:sp>
      <p:sp>
        <p:nvSpPr>
          <p:cNvPr id="298" name="Google Shape;298;p34"/>
          <p:cNvSpPr txBox="1">
            <a:spLocks noGrp="1"/>
          </p:cNvSpPr>
          <p:nvPr>
            <p:ph type="title" idx="19"/>
          </p:nvPr>
        </p:nvSpPr>
        <p:spPr>
          <a:xfrm>
            <a:off x="747915" y="2586931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 idx="20"/>
          </p:nvPr>
        </p:nvSpPr>
        <p:spPr>
          <a:xfrm>
            <a:off x="3491536" y="2586931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1"/>
          </p:nvPr>
        </p:nvSpPr>
        <p:spPr>
          <a:xfrm>
            <a:off x="6235158" y="2586931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DE6B0C9-97B8-474B-9F9C-D6806B6D875D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491536" y="2954631"/>
            <a:ext cx="2230500" cy="311400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0" name="Google Shape;279;p34">
            <a:extLst>
              <a:ext uri="{FF2B5EF4-FFF2-40B4-BE49-F238E27FC236}">
                <a16:creationId xmlns:a16="http://schemas.microsoft.com/office/drawing/2014/main" id="{1FF99F47-E8EC-4241-A537-CB5C2EE42DB9}"/>
              </a:ext>
            </a:extLst>
          </p:cNvPr>
          <p:cNvSpPr/>
          <p:nvPr/>
        </p:nvSpPr>
        <p:spPr>
          <a:xfrm>
            <a:off x="3495068" y="3693837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80;p34">
            <a:extLst>
              <a:ext uri="{FF2B5EF4-FFF2-40B4-BE49-F238E27FC236}">
                <a16:creationId xmlns:a16="http://schemas.microsoft.com/office/drawing/2014/main" id="{8E1ADAF2-0A23-492B-AD90-A454F02E4EA7}"/>
              </a:ext>
            </a:extLst>
          </p:cNvPr>
          <p:cNvSpPr/>
          <p:nvPr/>
        </p:nvSpPr>
        <p:spPr>
          <a:xfrm>
            <a:off x="6233493" y="3693837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81;p34">
            <a:extLst>
              <a:ext uri="{FF2B5EF4-FFF2-40B4-BE49-F238E27FC236}">
                <a16:creationId xmlns:a16="http://schemas.microsoft.com/office/drawing/2014/main" id="{84C7C6BC-D176-49E5-A7ED-BD0DB240897B}"/>
              </a:ext>
            </a:extLst>
          </p:cNvPr>
          <p:cNvSpPr/>
          <p:nvPr/>
        </p:nvSpPr>
        <p:spPr>
          <a:xfrm>
            <a:off x="744980" y="3693837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92;p34">
            <a:extLst>
              <a:ext uri="{FF2B5EF4-FFF2-40B4-BE49-F238E27FC236}">
                <a16:creationId xmlns:a16="http://schemas.microsoft.com/office/drawing/2014/main" id="{94ABE060-02BC-42E7-BBC2-A6AF01C36122}"/>
              </a:ext>
            </a:extLst>
          </p:cNvPr>
          <p:cNvSpPr txBox="1">
            <a:spLocks/>
          </p:cNvSpPr>
          <p:nvPr/>
        </p:nvSpPr>
        <p:spPr>
          <a:xfrm>
            <a:off x="744980" y="4220498"/>
            <a:ext cx="2611315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WORK PLAN</a:t>
            </a:r>
          </a:p>
        </p:txBody>
      </p:sp>
      <p:sp>
        <p:nvSpPr>
          <p:cNvPr id="44" name="Google Shape;294;p34">
            <a:extLst>
              <a:ext uri="{FF2B5EF4-FFF2-40B4-BE49-F238E27FC236}">
                <a16:creationId xmlns:a16="http://schemas.microsoft.com/office/drawing/2014/main" id="{B7F87BE0-E26D-4C4D-A1BA-1D8D83E142E1}"/>
              </a:ext>
            </a:extLst>
          </p:cNvPr>
          <p:cNvSpPr txBox="1">
            <a:spLocks/>
          </p:cNvSpPr>
          <p:nvPr/>
        </p:nvSpPr>
        <p:spPr>
          <a:xfrm>
            <a:off x="6264208" y="4168006"/>
            <a:ext cx="252599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DEMONSTRATION</a:t>
            </a:r>
          </a:p>
        </p:txBody>
      </p:sp>
      <p:sp>
        <p:nvSpPr>
          <p:cNvPr id="45" name="Google Shape;298;p34">
            <a:extLst>
              <a:ext uri="{FF2B5EF4-FFF2-40B4-BE49-F238E27FC236}">
                <a16:creationId xmlns:a16="http://schemas.microsoft.com/office/drawing/2014/main" id="{260882B1-D36B-4278-BD81-CC465131F803}"/>
              </a:ext>
            </a:extLst>
          </p:cNvPr>
          <p:cNvSpPr txBox="1">
            <a:spLocks/>
          </p:cNvSpPr>
          <p:nvPr/>
        </p:nvSpPr>
        <p:spPr>
          <a:xfrm>
            <a:off x="776965" y="3800306"/>
            <a:ext cx="4389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07</a:t>
            </a:r>
          </a:p>
        </p:txBody>
      </p:sp>
      <p:sp>
        <p:nvSpPr>
          <p:cNvPr id="46" name="Google Shape;299;p34">
            <a:extLst>
              <a:ext uri="{FF2B5EF4-FFF2-40B4-BE49-F238E27FC236}">
                <a16:creationId xmlns:a16="http://schemas.microsoft.com/office/drawing/2014/main" id="{D993BC6A-EF20-48F0-98D5-5072BC248D35}"/>
              </a:ext>
            </a:extLst>
          </p:cNvPr>
          <p:cNvSpPr txBox="1">
            <a:spLocks/>
          </p:cNvSpPr>
          <p:nvPr/>
        </p:nvSpPr>
        <p:spPr>
          <a:xfrm>
            <a:off x="3520586" y="3800306"/>
            <a:ext cx="4389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08</a:t>
            </a:r>
          </a:p>
        </p:txBody>
      </p:sp>
      <p:sp>
        <p:nvSpPr>
          <p:cNvPr id="47" name="Google Shape;300;p34">
            <a:extLst>
              <a:ext uri="{FF2B5EF4-FFF2-40B4-BE49-F238E27FC236}">
                <a16:creationId xmlns:a16="http://schemas.microsoft.com/office/drawing/2014/main" id="{C251BBAD-5044-4258-83B3-B2A5B9AB4311}"/>
              </a:ext>
            </a:extLst>
          </p:cNvPr>
          <p:cNvSpPr txBox="1">
            <a:spLocks/>
          </p:cNvSpPr>
          <p:nvPr/>
        </p:nvSpPr>
        <p:spPr>
          <a:xfrm>
            <a:off x="6264208" y="3800306"/>
            <a:ext cx="4389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09</a:t>
            </a:r>
          </a:p>
        </p:txBody>
      </p:sp>
      <p:sp>
        <p:nvSpPr>
          <p:cNvPr id="48" name="Subtitle 4">
            <a:extLst>
              <a:ext uri="{FF2B5EF4-FFF2-40B4-BE49-F238E27FC236}">
                <a16:creationId xmlns:a16="http://schemas.microsoft.com/office/drawing/2014/main" id="{073C2354-5C92-4623-BAF3-41EAFE13C969}"/>
              </a:ext>
            </a:extLst>
          </p:cNvPr>
          <p:cNvSpPr txBox="1">
            <a:spLocks/>
          </p:cNvSpPr>
          <p:nvPr/>
        </p:nvSpPr>
        <p:spPr>
          <a:xfrm>
            <a:off x="3520585" y="4168006"/>
            <a:ext cx="2517357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FUTURE ENHANCEMENTS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290" y="-79827"/>
            <a:ext cx="7717800" cy="5080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Work Plan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7910" y="415625"/>
            <a:ext cx="566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" panose="020B0604020202020204" charset="0"/>
              </a:rPr>
              <a:t>Gantt chart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539DD1C-1BD5-458F-BB09-D417401C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677"/>
            <a:ext cx="8963808" cy="43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0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52" y="18910"/>
            <a:ext cx="77178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Special attributes of project: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7137" y="485509"/>
            <a:ext cx="820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arlow" panose="020B0604020202020204" charset="0"/>
              </a:rPr>
              <a:t>System was made according to the feedback obtained from real-world Car service managers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85D6CA2-4C74-43B5-B0DE-A9DFA3F71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07" y="1131840"/>
            <a:ext cx="6528636" cy="3967960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C577ED20-9E86-4193-BA36-B938EE018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7" y="616474"/>
            <a:ext cx="335289" cy="3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98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53" y="192899"/>
            <a:ext cx="77178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Planned Future Enhancements: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6958" y="1022774"/>
            <a:ext cx="820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arlow" panose="020B0604020202020204" charset="0"/>
              </a:rPr>
              <a:t>Host the system in public domain and fully implement </a:t>
            </a:r>
            <a:r>
              <a:rPr lang="en-US" sz="1800" dirty="0" err="1">
                <a:latin typeface="Barlow" panose="020B0604020202020204" charset="0"/>
              </a:rPr>
              <a:t>Payhere</a:t>
            </a:r>
            <a:r>
              <a:rPr lang="en-US" sz="1800" dirty="0">
                <a:latin typeface="Barlow" panose="020B0604020202020204" charset="0"/>
              </a:rPr>
              <a:t> gateway integration to get payment confirmations.</a:t>
            </a:r>
          </a:p>
          <a:p>
            <a:endParaRPr lang="en-US" sz="1800" dirty="0">
              <a:latin typeface="Barlow" panose="020B0604020202020204" charset="0"/>
            </a:endParaRPr>
          </a:p>
          <a:p>
            <a:r>
              <a:rPr lang="en-US" sz="1800" dirty="0">
                <a:latin typeface="Barlow" panose="020B0604020202020204" charset="0"/>
              </a:rPr>
              <a:t>Salary calculation method for employees based on lieu taking.</a:t>
            </a:r>
          </a:p>
          <a:p>
            <a:endParaRPr lang="en-US" sz="1800" dirty="0">
              <a:latin typeface="Barlow" panose="020B0604020202020204" charset="0"/>
            </a:endParaRPr>
          </a:p>
          <a:p>
            <a:r>
              <a:rPr lang="en-US" sz="1800" dirty="0">
                <a:latin typeface="Barlow" panose="020B0604020202020204" charset="0"/>
              </a:rPr>
              <a:t>Stock management with relevant billing for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Barlow" panose="020B0604020202020204" charset="0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962404E-484C-4BBA-BE74-2D3C057B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70" y="1853901"/>
            <a:ext cx="365549" cy="3655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A38A5A7-BB3D-4017-ACB1-B258F615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0" y="1150143"/>
            <a:ext cx="365549" cy="365549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ACCB38B-5715-4F08-BE0E-9396D5DF8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0" y="2418176"/>
            <a:ext cx="365550" cy="3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9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11413E0-3A05-4F0E-BD09-E00B7979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2" y="2393157"/>
            <a:ext cx="2478882" cy="86439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Demonstration</a:t>
            </a:r>
          </a:p>
        </p:txBody>
      </p:sp>
      <p:pic>
        <p:nvPicPr>
          <p:cNvPr id="23" name="Google Shape;315;p38">
            <a:extLst>
              <a:ext uri="{FF2B5EF4-FFF2-40B4-BE49-F238E27FC236}">
                <a16:creationId xmlns:a16="http://schemas.microsoft.com/office/drawing/2014/main" id="{99B7CCC5-C091-4E5C-B0C6-817D3BD178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3030" y="1857776"/>
            <a:ext cx="6080970" cy="1923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593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oogle Shape;3312;p59"/>
          <p:cNvGrpSpPr/>
          <p:nvPr/>
        </p:nvGrpSpPr>
        <p:grpSpPr>
          <a:xfrm>
            <a:off x="4644333" y="569214"/>
            <a:ext cx="2123889" cy="2650247"/>
            <a:chOff x="4087120" y="2021335"/>
            <a:chExt cx="2123889" cy="2650247"/>
          </a:xfrm>
        </p:grpSpPr>
        <p:sp>
          <p:nvSpPr>
            <p:cNvPr id="7" name="Google Shape;3313;p59"/>
            <p:cNvSpPr/>
            <p:nvPr/>
          </p:nvSpPr>
          <p:spPr>
            <a:xfrm>
              <a:off x="4956252" y="2031815"/>
              <a:ext cx="234061" cy="457321"/>
            </a:xfrm>
            <a:custGeom>
              <a:avLst/>
              <a:gdLst/>
              <a:ahLst/>
              <a:cxnLst/>
              <a:rect l="l" t="t" r="r" b="b"/>
              <a:pathLst>
                <a:path w="7303" h="14269" extrusionOk="0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14;p59"/>
            <p:cNvSpPr/>
            <p:nvPr/>
          </p:nvSpPr>
          <p:spPr>
            <a:xfrm>
              <a:off x="5152270" y="2148862"/>
              <a:ext cx="24134" cy="18365"/>
            </a:xfrm>
            <a:custGeom>
              <a:avLst/>
              <a:gdLst/>
              <a:ahLst/>
              <a:cxnLst/>
              <a:rect l="l" t="t" r="r" b="b"/>
              <a:pathLst>
                <a:path w="753" h="573" extrusionOk="0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15;p59"/>
            <p:cNvSpPr/>
            <p:nvPr/>
          </p:nvSpPr>
          <p:spPr>
            <a:xfrm>
              <a:off x="5150122" y="2143990"/>
              <a:ext cx="32691" cy="9839"/>
            </a:xfrm>
            <a:custGeom>
              <a:avLst/>
              <a:gdLst/>
              <a:ahLst/>
              <a:cxnLst/>
              <a:rect l="l" t="t" r="r" b="b"/>
              <a:pathLst>
                <a:path w="1020" h="307" extrusionOk="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16;p59"/>
            <p:cNvSpPr/>
            <p:nvPr/>
          </p:nvSpPr>
          <p:spPr>
            <a:xfrm>
              <a:off x="5058812" y="2152195"/>
              <a:ext cx="23877" cy="18204"/>
            </a:xfrm>
            <a:custGeom>
              <a:avLst/>
              <a:gdLst/>
              <a:ahLst/>
              <a:cxnLst/>
              <a:rect l="l" t="t" r="r" b="b"/>
              <a:pathLst>
                <a:path w="745" h="568" extrusionOk="0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7;p59"/>
            <p:cNvSpPr/>
            <p:nvPr/>
          </p:nvSpPr>
          <p:spPr>
            <a:xfrm>
              <a:off x="5055863" y="2146971"/>
              <a:ext cx="32691" cy="10096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18;p59"/>
            <p:cNvSpPr/>
            <p:nvPr/>
          </p:nvSpPr>
          <p:spPr>
            <a:xfrm>
              <a:off x="5116919" y="2148317"/>
              <a:ext cx="25736" cy="76599"/>
            </a:xfrm>
            <a:custGeom>
              <a:avLst/>
              <a:gdLst/>
              <a:ahLst/>
              <a:cxnLst/>
              <a:rect l="l" t="t" r="r" b="b"/>
              <a:pathLst>
                <a:path w="803" h="2390" extrusionOk="0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19;p59"/>
            <p:cNvSpPr/>
            <p:nvPr/>
          </p:nvSpPr>
          <p:spPr>
            <a:xfrm>
              <a:off x="5085317" y="2231326"/>
              <a:ext cx="47178" cy="24807"/>
            </a:xfrm>
            <a:custGeom>
              <a:avLst/>
              <a:gdLst/>
              <a:ahLst/>
              <a:cxnLst/>
              <a:rect l="l" t="t" r="r" b="b"/>
              <a:pathLst>
                <a:path w="1472" h="774" extrusionOk="0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0;p59"/>
            <p:cNvSpPr/>
            <p:nvPr/>
          </p:nvSpPr>
          <p:spPr>
            <a:xfrm>
              <a:off x="5038749" y="2302541"/>
              <a:ext cx="80349" cy="43524"/>
            </a:xfrm>
            <a:custGeom>
              <a:avLst/>
              <a:gdLst/>
              <a:ahLst/>
              <a:cxnLst/>
              <a:rect l="l" t="t" r="r" b="b"/>
              <a:pathLst>
                <a:path w="2507" h="1358" extrusionOk="0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21;p59"/>
            <p:cNvSpPr/>
            <p:nvPr/>
          </p:nvSpPr>
          <p:spPr>
            <a:xfrm>
              <a:off x="4955194" y="2021335"/>
              <a:ext cx="231914" cy="175217"/>
            </a:xfrm>
            <a:custGeom>
              <a:avLst/>
              <a:gdLst/>
              <a:ahLst/>
              <a:cxnLst/>
              <a:rect l="l" t="t" r="r" b="b"/>
              <a:pathLst>
                <a:path w="7236" h="5467" extrusionOk="0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22;p59"/>
            <p:cNvSpPr/>
            <p:nvPr/>
          </p:nvSpPr>
          <p:spPr>
            <a:xfrm>
              <a:off x="4922247" y="2143509"/>
              <a:ext cx="43684" cy="72433"/>
            </a:xfrm>
            <a:custGeom>
              <a:avLst/>
              <a:gdLst/>
              <a:ahLst/>
              <a:cxnLst/>
              <a:rect l="l" t="t" r="r" b="b"/>
              <a:pathLst>
                <a:path w="1363" h="2260" extrusionOk="0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23;p59"/>
            <p:cNvSpPr/>
            <p:nvPr/>
          </p:nvSpPr>
          <p:spPr>
            <a:xfrm>
              <a:off x="4934843" y="2158477"/>
              <a:ext cx="20929" cy="40543"/>
            </a:xfrm>
            <a:custGeom>
              <a:avLst/>
              <a:gdLst/>
              <a:ahLst/>
              <a:cxnLst/>
              <a:rect l="l" t="t" r="r" b="b"/>
              <a:pathLst>
                <a:path w="653" h="1265" extrusionOk="0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24;p59"/>
            <p:cNvSpPr/>
            <p:nvPr/>
          </p:nvSpPr>
          <p:spPr>
            <a:xfrm>
              <a:off x="5269541" y="2143638"/>
              <a:ext cx="617475" cy="617411"/>
            </a:xfrm>
            <a:custGeom>
              <a:avLst/>
              <a:gdLst/>
              <a:ahLst/>
              <a:cxnLst/>
              <a:rect l="l" t="t" r="r" b="b"/>
              <a:pathLst>
                <a:path w="19266" h="19264" extrusionOk="0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25;p59"/>
            <p:cNvSpPr/>
            <p:nvPr/>
          </p:nvSpPr>
          <p:spPr>
            <a:xfrm>
              <a:off x="4655847" y="2397313"/>
              <a:ext cx="801699" cy="763687"/>
            </a:xfrm>
            <a:custGeom>
              <a:avLst/>
              <a:gdLst/>
              <a:ahLst/>
              <a:cxnLst/>
              <a:rect l="l" t="t" r="r" b="b"/>
              <a:pathLst>
                <a:path w="25014" h="23828" extrusionOk="0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26;p59"/>
            <p:cNvSpPr/>
            <p:nvPr/>
          </p:nvSpPr>
          <p:spPr>
            <a:xfrm>
              <a:off x="4959489" y="2361994"/>
              <a:ext cx="95349" cy="61600"/>
            </a:xfrm>
            <a:custGeom>
              <a:avLst/>
              <a:gdLst/>
              <a:ahLst/>
              <a:cxnLst/>
              <a:rect l="l" t="t" r="r" b="b"/>
              <a:pathLst>
                <a:path w="2975" h="1922" extrusionOk="0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27;p59"/>
            <p:cNvSpPr/>
            <p:nvPr/>
          </p:nvSpPr>
          <p:spPr>
            <a:xfrm>
              <a:off x="5054806" y="2359847"/>
              <a:ext cx="72850" cy="63747"/>
            </a:xfrm>
            <a:custGeom>
              <a:avLst/>
              <a:gdLst/>
              <a:ahLst/>
              <a:cxnLst/>
              <a:rect l="l" t="t" r="r" b="b"/>
              <a:pathLst>
                <a:path w="2273" h="1989" extrusionOk="0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28;p59"/>
            <p:cNvSpPr/>
            <p:nvPr/>
          </p:nvSpPr>
          <p:spPr>
            <a:xfrm>
              <a:off x="5134065" y="2563332"/>
              <a:ext cx="62145" cy="82497"/>
            </a:xfrm>
            <a:custGeom>
              <a:avLst/>
              <a:gdLst/>
              <a:ahLst/>
              <a:cxnLst/>
              <a:rect l="l" t="t" r="r" b="b"/>
              <a:pathLst>
                <a:path w="1939" h="2574" extrusionOk="0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29;p59"/>
            <p:cNvSpPr/>
            <p:nvPr/>
          </p:nvSpPr>
          <p:spPr>
            <a:xfrm>
              <a:off x="5134065" y="2577274"/>
              <a:ext cx="57850" cy="4840"/>
            </a:xfrm>
            <a:custGeom>
              <a:avLst/>
              <a:gdLst/>
              <a:ahLst/>
              <a:cxnLst/>
              <a:rect l="l" t="t" r="r" b="b"/>
              <a:pathLst>
                <a:path w="1805" h="151" extrusionOk="0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30;p59"/>
            <p:cNvSpPr/>
            <p:nvPr/>
          </p:nvSpPr>
          <p:spPr>
            <a:xfrm>
              <a:off x="5053203" y="2423562"/>
              <a:ext cx="5929" cy="85189"/>
            </a:xfrm>
            <a:custGeom>
              <a:avLst/>
              <a:gdLst/>
              <a:ahLst/>
              <a:cxnLst/>
              <a:rect l="l" t="t" r="r" b="b"/>
              <a:pathLst>
                <a:path w="185" h="2658" extrusionOk="0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31;p59"/>
            <p:cNvSpPr/>
            <p:nvPr/>
          </p:nvSpPr>
          <p:spPr>
            <a:xfrm>
              <a:off x="5066055" y="2434075"/>
              <a:ext cx="13397" cy="11826"/>
            </a:xfrm>
            <a:custGeom>
              <a:avLst/>
              <a:gdLst/>
              <a:ahLst/>
              <a:cxnLst/>
              <a:rect l="l" t="t" r="r" b="b"/>
              <a:pathLst>
                <a:path w="418" h="369" extrusionOk="0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32;p59"/>
            <p:cNvSpPr/>
            <p:nvPr/>
          </p:nvSpPr>
          <p:spPr>
            <a:xfrm>
              <a:off x="5069260" y="2468272"/>
              <a:ext cx="13942" cy="12115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33;p59"/>
            <p:cNvSpPr/>
            <p:nvPr/>
          </p:nvSpPr>
          <p:spPr>
            <a:xfrm>
              <a:off x="4961636" y="2397858"/>
              <a:ext cx="74997" cy="54132"/>
            </a:xfrm>
            <a:custGeom>
              <a:avLst/>
              <a:gdLst/>
              <a:ahLst/>
              <a:cxnLst/>
              <a:rect l="l" t="t" r="r" b="b"/>
              <a:pathLst>
                <a:path w="2340" h="1689" extrusionOk="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34;p59"/>
            <p:cNvSpPr/>
            <p:nvPr/>
          </p:nvSpPr>
          <p:spPr>
            <a:xfrm>
              <a:off x="5068203" y="2394653"/>
              <a:ext cx="63203" cy="59998"/>
            </a:xfrm>
            <a:custGeom>
              <a:avLst/>
              <a:gdLst/>
              <a:ahLst/>
              <a:cxnLst/>
              <a:rect l="l" t="t" r="r" b="b"/>
              <a:pathLst>
                <a:path w="1972" h="1872" extrusionOk="0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35;p59"/>
            <p:cNvSpPr/>
            <p:nvPr/>
          </p:nvSpPr>
          <p:spPr>
            <a:xfrm>
              <a:off x="4846481" y="2484041"/>
              <a:ext cx="30031" cy="39710"/>
            </a:xfrm>
            <a:custGeom>
              <a:avLst/>
              <a:gdLst/>
              <a:ahLst/>
              <a:cxnLst/>
              <a:rect l="l" t="t" r="r" b="b"/>
              <a:pathLst>
                <a:path w="937" h="1239" extrusionOk="0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36;p59"/>
            <p:cNvSpPr/>
            <p:nvPr/>
          </p:nvSpPr>
          <p:spPr>
            <a:xfrm>
              <a:off x="4783823" y="2573492"/>
              <a:ext cx="26826" cy="55767"/>
            </a:xfrm>
            <a:custGeom>
              <a:avLst/>
              <a:gdLst/>
              <a:ahLst/>
              <a:cxnLst/>
              <a:rect l="l" t="t" r="r" b="b"/>
              <a:pathLst>
                <a:path w="837" h="1740" extrusionOk="0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37;p59"/>
            <p:cNvSpPr/>
            <p:nvPr/>
          </p:nvSpPr>
          <p:spPr>
            <a:xfrm>
              <a:off x="4862538" y="2625349"/>
              <a:ext cx="39133" cy="42466"/>
            </a:xfrm>
            <a:custGeom>
              <a:avLst/>
              <a:gdLst/>
              <a:ahLst/>
              <a:cxnLst/>
              <a:rect l="l" t="t" r="r" b="b"/>
              <a:pathLst>
                <a:path w="1221" h="1325" extrusionOk="0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38;p59"/>
            <p:cNvSpPr/>
            <p:nvPr/>
          </p:nvSpPr>
          <p:spPr>
            <a:xfrm>
              <a:off x="4925740" y="2557339"/>
              <a:ext cx="37531" cy="30800"/>
            </a:xfrm>
            <a:custGeom>
              <a:avLst/>
              <a:gdLst/>
              <a:ahLst/>
              <a:cxnLst/>
              <a:rect l="l" t="t" r="r" b="b"/>
              <a:pathLst>
                <a:path w="1171" h="961" extrusionOk="0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39;p59"/>
            <p:cNvSpPr/>
            <p:nvPr/>
          </p:nvSpPr>
          <p:spPr>
            <a:xfrm>
              <a:off x="4956797" y="2474938"/>
              <a:ext cx="26826" cy="33941"/>
            </a:xfrm>
            <a:custGeom>
              <a:avLst/>
              <a:gdLst/>
              <a:ahLst/>
              <a:cxnLst/>
              <a:rect l="l" t="t" r="r" b="b"/>
              <a:pathLst>
                <a:path w="837" h="1059" extrusionOk="0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40;p59"/>
            <p:cNvSpPr/>
            <p:nvPr/>
          </p:nvSpPr>
          <p:spPr>
            <a:xfrm>
              <a:off x="4949842" y="2725473"/>
              <a:ext cx="50383" cy="34518"/>
            </a:xfrm>
            <a:custGeom>
              <a:avLst/>
              <a:gdLst/>
              <a:ahLst/>
              <a:cxnLst/>
              <a:rect l="l" t="t" r="r" b="b"/>
              <a:pathLst>
                <a:path w="1572" h="1077" extrusionOk="0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41;p59"/>
            <p:cNvSpPr/>
            <p:nvPr/>
          </p:nvSpPr>
          <p:spPr>
            <a:xfrm>
              <a:off x="4985193" y="2631759"/>
              <a:ext cx="36441" cy="31890"/>
            </a:xfrm>
            <a:custGeom>
              <a:avLst/>
              <a:gdLst/>
              <a:ahLst/>
              <a:cxnLst/>
              <a:rect l="l" t="t" r="r" b="b"/>
              <a:pathLst>
                <a:path w="1137" h="995" extrusionOk="0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42;p59"/>
            <p:cNvSpPr/>
            <p:nvPr/>
          </p:nvSpPr>
          <p:spPr>
            <a:xfrm>
              <a:off x="5070863" y="2549871"/>
              <a:ext cx="20384" cy="44005"/>
            </a:xfrm>
            <a:custGeom>
              <a:avLst/>
              <a:gdLst/>
              <a:ahLst/>
              <a:cxnLst/>
              <a:rect l="l" t="t" r="r" b="b"/>
              <a:pathLst>
                <a:path w="636" h="1373" extrusionOk="0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43;p59"/>
            <p:cNvSpPr/>
            <p:nvPr/>
          </p:nvSpPr>
          <p:spPr>
            <a:xfrm>
              <a:off x="5063363" y="2737364"/>
              <a:ext cx="33236" cy="36569"/>
            </a:xfrm>
            <a:custGeom>
              <a:avLst/>
              <a:gdLst/>
              <a:ahLst/>
              <a:cxnLst/>
              <a:rect l="l" t="t" r="r" b="b"/>
              <a:pathLst>
                <a:path w="1037" h="1141" extrusionOk="0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44;p59"/>
            <p:cNvSpPr/>
            <p:nvPr/>
          </p:nvSpPr>
          <p:spPr>
            <a:xfrm>
              <a:off x="5093362" y="2651598"/>
              <a:ext cx="39133" cy="36120"/>
            </a:xfrm>
            <a:custGeom>
              <a:avLst/>
              <a:gdLst/>
              <a:ahLst/>
              <a:cxnLst/>
              <a:rect l="l" t="t" r="r" b="b"/>
              <a:pathLst>
                <a:path w="1221" h="1127" extrusionOk="0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45;p59"/>
            <p:cNvSpPr/>
            <p:nvPr/>
          </p:nvSpPr>
          <p:spPr>
            <a:xfrm>
              <a:off x="5179032" y="2753293"/>
              <a:ext cx="45543" cy="35608"/>
            </a:xfrm>
            <a:custGeom>
              <a:avLst/>
              <a:gdLst/>
              <a:ahLst/>
              <a:cxnLst/>
              <a:rect l="l" t="t" r="r" b="b"/>
              <a:pathLst>
                <a:path w="1421" h="1111" extrusionOk="0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46;p59"/>
            <p:cNvSpPr/>
            <p:nvPr/>
          </p:nvSpPr>
          <p:spPr>
            <a:xfrm>
              <a:off x="5175827" y="2677815"/>
              <a:ext cx="46633" cy="35063"/>
            </a:xfrm>
            <a:custGeom>
              <a:avLst/>
              <a:gdLst/>
              <a:ahLst/>
              <a:cxnLst/>
              <a:rect l="l" t="t" r="r" b="b"/>
              <a:pathLst>
                <a:path w="1455" h="1094" extrusionOk="0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47;p59"/>
            <p:cNvSpPr/>
            <p:nvPr/>
          </p:nvSpPr>
          <p:spPr>
            <a:xfrm>
              <a:off x="5231529" y="2564422"/>
              <a:ext cx="8589" cy="51440"/>
            </a:xfrm>
            <a:custGeom>
              <a:avLst/>
              <a:gdLst/>
              <a:ahLst/>
              <a:cxnLst/>
              <a:rect l="l" t="t" r="r" b="b"/>
              <a:pathLst>
                <a:path w="268" h="1605" extrusionOk="0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48;p59"/>
            <p:cNvSpPr/>
            <p:nvPr/>
          </p:nvSpPr>
          <p:spPr>
            <a:xfrm>
              <a:off x="5157077" y="2594902"/>
              <a:ext cx="19326" cy="31697"/>
            </a:xfrm>
            <a:custGeom>
              <a:avLst/>
              <a:gdLst/>
              <a:ahLst/>
              <a:cxnLst/>
              <a:rect l="l" t="t" r="r" b="b"/>
              <a:pathLst>
                <a:path w="603" h="989" extrusionOk="0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49;p59"/>
            <p:cNvSpPr/>
            <p:nvPr/>
          </p:nvSpPr>
          <p:spPr>
            <a:xfrm>
              <a:off x="5131373" y="2466285"/>
              <a:ext cx="48780" cy="31986"/>
            </a:xfrm>
            <a:custGeom>
              <a:avLst/>
              <a:gdLst/>
              <a:ahLst/>
              <a:cxnLst/>
              <a:rect l="l" t="t" r="r" b="b"/>
              <a:pathLst>
                <a:path w="1522" h="998" extrusionOk="0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50;p59"/>
            <p:cNvSpPr/>
            <p:nvPr/>
          </p:nvSpPr>
          <p:spPr>
            <a:xfrm>
              <a:off x="5192973" y="2436318"/>
              <a:ext cx="49838" cy="27146"/>
            </a:xfrm>
            <a:custGeom>
              <a:avLst/>
              <a:gdLst/>
              <a:ahLst/>
              <a:cxnLst/>
              <a:rect l="l" t="t" r="r" b="b"/>
              <a:pathLst>
                <a:path w="1555" h="847" extrusionOk="0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51;p59"/>
            <p:cNvSpPr/>
            <p:nvPr/>
          </p:nvSpPr>
          <p:spPr>
            <a:xfrm>
              <a:off x="5249734" y="2500514"/>
              <a:ext cx="43396" cy="18012"/>
            </a:xfrm>
            <a:custGeom>
              <a:avLst/>
              <a:gdLst/>
              <a:ahLst/>
              <a:cxnLst/>
              <a:rect l="l" t="t" r="r" b="b"/>
              <a:pathLst>
                <a:path w="1354" h="562" extrusionOk="0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52;p59"/>
            <p:cNvSpPr/>
            <p:nvPr/>
          </p:nvSpPr>
          <p:spPr>
            <a:xfrm>
              <a:off x="5324410" y="2543493"/>
              <a:ext cx="26569" cy="59517"/>
            </a:xfrm>
            <a:custGeom>
              <a:avLst/>
              <a:gdLst/>
              <a:ahLst/>
              <a:cxnLst/>
              <a:rect l="l" t="t" r="r" b="b"/>
              <a:pathLst>
                <a:path w="829" h="1857" extrusionOk="0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3;p59"/>
            <p:cNvSpPr/>
            <p:nvPr/>
          </p:nvSpPr>
          <p:spPr>
            <a:xfrm>
              <a:off x="5386267" y="2590639"/>
              <a:ext cx="8621" cy="53043"/>
            </a:xfrm>
            <a:custGeom>
              <a:avLst/>
              <a:gdLst/>
              <a:ahLst/>
              <a:cxnLst/>
              <a:rect l="l" t="t" r="r" b="b"/>
              <a:pathLst>
                <a:path w="269" h="1655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54;p59"/>
            <p:cNvSpPr/>
            <p:nvPr/>
          </p:nvSpPr>
          <p:spPr>
            <a:xfrm>
              <a:off x="4710461" y="2557435"/>
              <a:ext cx="12884" cy="44517"/>
            </a:xfrm>
            <a:custGeom>
              <a:avLst/>
              <a:gdLst/>
              <a:ahLst/>
              <a:cxnLst/>
              <a:rect l="l" t="t" r="r" b="b"/>
              <a:pathLst>
                <a:path w="402" h="1389" extrusionOk="0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55;p59"/>
            <p:cNvSpPr/>
            <p:nvPr/>
          </p:nvSpPr>
          <p:spPr>
            <a:xfrm>
              <a:off x="4775266" y="2687366"/>
              <a:ext cx="47690" cy="14647"/>
            </a:xfrm>
            <a:custGeom>
              <a:avLst/>
              <a:gdLst/>
              <a:ahLst/>
              <a:cxnLst/>
              <a:rect l="l" t="t" r="r" b="b"/>
              <a:pathLst>
                <a:path w="1488" h="457" extrusionOk="0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56;p59"/>
            <p:cNvSpPr/>
            <p:nvPr/>
          </p:nvSpPr>
          <p:spPr>
            <a:xfrm>
              <a:off x="4904331" y="2430004"/>
              <a:ext cx="34838" cy="19999"/>
            </a:xfrm>
            <a:custGeom>
              <a:avLst/>
              <a:gdLst/>
              <a:ahLst/>
              <a:cxnLst/>
              <a:rect l="l" t="t" r="r" b="b"/>
              <a:pathLst>
                <a:path w="1087" h="624" extrusionOk="0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57;p59"/>
            <p:cNvSpPr/>
            <p:nvPr/>
          </p:nvSpPr>
          <p:spPr>
            <a:xfrm>
              <a:off x="4776868" y="2516539"/>
              <a:ext cx="41280" cy="10641"/>
            </a:xfrm>
            <a:custGeom>
              <a:avLst/>
              <a:gdLst/>
              <a:ahLst/>
              <a:cxnLst/>
              <a:rect l="l" t="t" r="r" b="b"/>
              <a:pathLst>
                <a:path w="1288" h="332" extrusionOk="0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58;p59"/>
            <p:cNvSpPr/>
            <p:nvPr/>
          </p:nvSpPr>
          <p:spPr>
            <a:xfrm>
              <a:off x="4973399" y="2390326"/>
              <a:ext cx="26281" cy="20416"/>
            </a:xfrm>
            <a:custGeom>
              <a:avLst/>
              <a:gdLst/>
              <a:ahLst/>
              <a:cxnLst/>
              <a:rect l="l" t="t" r="r" b="b"/>
              <a:pathLst>
                <a:path w="820" h="637" extrusionOk="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59;p59"/>
            <p:cNvSpPr/>
            <p:nvPr/>
          </p:nvSpPr>
          <p:spPr>
            <a:xfrm>
              <a:off x="5094420" y="2383756"/>
              <a:ext cx="21986" cy="20095"/>
            </a:xfrm>
            <a:custGeom>
              <a:avLst/>
              <a:gdLst/>
              <a:ahLst/>
              <a:cxnLst/>
              <a:rect l="l" t="t" r="r" b="b"/>
              <a:pathLst>
                <a:path w="686" h="627" extrusionOk="0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60;p59"/>
            <p:cNvSpPr/>
            <p:nvPr/>
          </p:nvSpPr>
          <p:spPr>
            <a:xfrm>
              <a:off x="4313137" y="4261437"/>
              <a:ext cx="186371" cy="311622"/>
            </a:xfrm>
            <a:custGeom>
              <a:avLst/>
              <a:gdLst/>
              <a:ahLst/>
              <a:cxnLst/>
              <a:rect l="l" t="t" r="r" b="b"/>
              <a:pathLst>
                <a:path w="5815" h="9723" extrusionOk="0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61;p59"/>
            <p:cNvSpPr/>
            <p:nvPr/>
          </p:nvSpPr>
          <p:spPr>
            <a:xfrm>
              <a:off x="4313137" y="4316051"/>
              <a:ext cx="157750" cy="258163"/>
            </a:xfrm>
            <a:custGeom>
              <a:avLst/>
              <a:gdLst/>
              <a:ahLst/>
              <a:cxnLst/>
              <a:rect l="l" t="t" r="r" b="b"/>
              <a:pathLst>
                <a:path w="4922" h="8055" extrusionOk="0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62;p59"/>
            <p:cNvSpPr/>
            <p:nvPr/>
          </p:nvSpPr>
          <p:spPr>
            <a:xfrm>
              <a:off x="4315252" y="4313391"/>
              <a:ext cx="146244" cy="256528"/>
            </a:xfrm>
            <a:custGeom>
              <a:avLst/>
              <a:gdLst/>
              <a:ahLst/>
              <a:cxnLst/>
              <a:rect l="l" t="t" r="r" b="b"/>
              <a:pathLst>
                <a:path w="4563" h="8004" extrusionOk="0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63;p59"/>
            <p:cNvSpPr/>
            <p:nvPr/>
          </p:nvSpPr>
          <p:spPr>
            <a:xfrm>
              <a:off x="4428805" y="4516940"/>
              <a:ext cx="32146" cy="532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64;p59"/>
            <p:cNvSpPr/>
            <p:nvPr/>
          </p:nvSpPr>
          <p:spPr>
            <a:xfrm>
              <a:off x="4425568" y="4462423"/>
              <a:ext cx="17724" cy="2756"/>
            </a:xfrm>
            <a:custGeom>
              <a:avLst/>
              <a:gdLst/>
              <a:ahLst/>
              <a:cxnLst/>
              <a:rect l="l" t="t" r="r" b="b"/>
              <a:pathLst>
                <a:path w="553" h="86" extrusionOk="0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65;p59"/>
            <p:cNvSpPr/>
            <p:nvPr/>
          </p:nvSpPr>
          <p:spPr>
            <a:xfrm>
              <a:off x="4425055" y="4447039"/>
              <a:ext cx="14487" cy="5256"/>
            </a:xfrm>
            <a:custGeom>
              <a:avLst/>
              <a:gdLst/>
              <a:ahLst/>
              <a:cxnLst/>
              <a:rect l="l" t="t" r="r" b="b"/>
              <a:pathLst>
                <a:path w="452" h="164" extrusionOk="0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66;p59"/>
            <p:cNvSpPr/>
            <p:nvPr/>
          </p:nvSpPr>
          <p:spPr>
            <a:xfrm>
              <a:off x="4435215" y="4431174"/>
              <a:ext cx="9134" cy="16153"/>
            </a:xfrm>
            <a:custGeom>
              <a:avLst/>
              <a:gdLst/>
              <a:ahLst/>
              <a:cxnLst/>
              <a:rect l="l" t="t" r="r" b="b"/>
              <a:pathLst>
                <a:path w="285" h="504" extrusionOk="0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67;p59"/>
            <p:cNvSpPr/>
            <p:nvPr/>
          </p:nvSpPr>
          <p:spPr>
            <a:xfrm>
              <a:off x="4443773" y="4422617"/>
              <a:ext cx="9134" cy="18845"/>
            </a:xfrm>
            <a:custGeom>
              <a:avLst/>
              <a:gdLst/>
              <a:ahLst/>
              <a:cxnLst/>
              <a:rect l="l" t="t" r="r" b="b"/>
              <a:pathLst>
                <a:path w="285" h="588" extrusionOk="0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68;p59"/>
            <p:cNvSpPr/>
            <p:nvPr/>
          </p:nvSpPr>
          <p:spPr>
            <a:xfrm>
              <a:off x="4440023" y="4461141"/>
              <a:ext cx="29486" cy="24166"/>
            </a:xfrm>
            <a:custGeom>
              <a:avLst/>
              <a:gdLst/>
              <a:ahLst/>
              <a:cxnLst/>
              <a:rect l="l" t="t" r="r" b="b"/>
              <a:pathLst>
                <a:path w="920" h="754" extrusionOk="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69;p59"/>
            <p:cNvSpPr/>
            <p:nvPr/>
          </p:nvSpPr>
          <p:spPr>
            <a:xfrm>
              <a:off x="4442170" y="4441815"/>
              <a:ext cx="16121" cy="22082"/>
            </a:xfrm>
            <a:custGeom>
              <a:avLst/>
              <a:gdLst/>
              <a:ahLst/>
              <a:cxnLst/>
              <a:rect l="l" t="t" r="r" b="b"/>
              <a:pathLst>
                <a:path w="503" h="689" extrusionOk="0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70;p59"/>
            <p:cNvSpPr/>
            <p:nvPr/>
          </p:nvSpPr>
          <p:spPr>
            <a:xfrm>
              <a:off x="4346308" y="4292494"/>
              <a:ext cx="29486" cy="79292"/>
            </a:xfrm>
            <a:custGeom>
              <a:avLst/>
              <a:gdLst/>
              <a:ahLst/>
              <a:cxnLst/>
              <a:rect l="l" t="t" r="r" b="b"/>
              <a:pathLst>
                <a:path w="920" h="2474" extrusionOk="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71;p59"/>
            <p:cNvSpPr/>
            <p:nvPr/>
          </p:nvSpPr>
          <p:spPr>
            <a:xfrm>
              <a:off x="4372013" y="4382971"/>
              <a:ext cx="25223" cy="45030"/>
            </a:xfrm>
            <a:custGeom>
              <a:avLst/>
              <a:gdLst/>
              <a:ahLst/>
              <a:cxnLst/>
              <a:rect l="l" t="t" r="r" b="b"/>
              <a:pathLst>
                <a:path w="787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72;p59"/>
            <p:cNvSpPr/>
            <p:nvPr/>
          </p:nvSpPr>
          <p:spPr>
            <a:xfrm>
              <a:off x="4347943" y="4353004"/>
              <a:ext cx="7500" cy="9230"/>
            </a:xfrm>
            <a:custGeom>
              <a:avLst/>
              <a:gdLst/>
              <a:ahLst/>
              <a:cxnLst/>
              <a:rect l="l" t="t" r="r" b="b"/>
              <a:pathLst>
                <a:path w="234" h="288" extrusionOk="0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73;p59"/>
            <p:cNvSpPr/>
            <p:nvPr/>
          </p:nvSpPr>
          <p:spPr>
            <a:xfrm>
              <a:off x="4316625" y="4291949"/>
              <a:ext cx="54677" cy="80349"/>
            </a:xfrm>
            <a:custGeom>
              <a:avLst/>
              <a:gdLst/>
              <a:ahLst/>
              <a:cxnLst/>
              <a:rect l="l" t="t" r="r" b="b"/>
              <a:pathLst>
                <a:path w="1706" h="2507" extrusionOk="0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74;p59"/>
            <p:cNvSpPr/>
            <p:nvPr/>
          </p:nvSpPr>
          <p:spPr>
            <a:xfrm>
              <a:off x="4360534" y="4333710"/>
              <a:ext cx="3782" cy="9166"/>
            </a:xfrm>
            <a:custGeom>
              <a:avLst/>
              <a:gdLst/>
              <a:ahLst/>
              <a:cxnLst/>
              <a:rect l="l" t="t" r="r" b="b"/>
              <a:pathLst>
                <a:path w="118" h="286" extrusionOk="0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75;p59"/>
            <p:cNvSpPr/>
            <p:nvPr/>
          </p:nvSpPr>
          <p:spPr>
            <a:xfrm>
              <a:off x="4360534" y="4313839"/>
              <a:ext cx="4295" cy="10352"/>
            </a:xfrm>
            <a:custGeom>
              <a:avLst/>
              <a:gdLst/>
              <a:ahLst/>
              <a:cxnLst/>
              <a:rect l="l" t="t" r="r" b="b"/>
              <a:pathLst>
                <a:path w="134" h="323" extrusionOk="0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76;p59"/>
            <p:cNvSpPr/>
            <p:nvPr/>
          </p:nvSpPr>
          <p:spPr>
            <a:xfrm>
              <a:off x="4356784" y="4300538"/>
              <a:ext cx="2179" cy="5897"/>
            </a:xfrm>
            <a:custGeom>
              <a:avLst/>
              <a:gdLst/>
              <a:ahLst/>
              <a:cxnLst/>
              <a:rect l="l" t="t" r="r" b="b"/>
              <a:pathLst>
                <a:path w="68" h="184" extrusionOk="0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77;p59"/>
            <p:cNvSpPr/>
            <p:nvPr/>
          </p:nvSpPr>
          <p:spPr>
            <a:xfrm>
              <a:off x="5317744" y="4539375"/>
              <a:ext cx="326141" cy="132206"/>
            </a:xfrm>
            <a:custGeom>
              <a:avLst/>
              <a:gdLst/>
              <a:ahLst/>
              <a:cxnLst/>
              <a:rect l="l" t="t" r="r" b="b"/>
              <a:pathLst>
                <a:path w="10176" h="4125" extrusionOk="0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78;p59"/>
            <p:cNvSpPr/>
            <p:nvPr/>
          </p:nvSpPr>
          <p:spPr>
            <a:xfrm>
              <a:off x="5317744" y="4605238"/>
              <a:ext cx="63747" cy="53043"/>
            </a:xfrm>
            <a:custGeom>
              <a:avLst/>
              <a:gdLst/>
              <a:ahLst/>
              <a:cxnLst/>
              <a:rect l="l" t="t" r="r" b="b"/>
              <a:pathLst>
                <a:path w="1989" h="1655" extrusionOk="0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79;p59"/>
            <p:cNvSpPr/>
            <p:nvPr/>
          </p:nvSpPr>
          <p:spPr>
            <a:xfrm>
              <a:off x="5317744" y="4642191"/>
              <a:ext cx="302039" cy="28909"/>
            </a:xfrm>
            <a:custGeom>
              <a:avLst/>
              <a:gdLst/>
              <a:ahLst/>
              <a:cxnLst/>
              <a:rect l="l" t="t" r="r" b="b"/>
              <a:pathLst>
                <a:path w="9424" h="902" extrusionOk="0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80;p59"/>
            <p:cNvSpPr/>
            <p:nvPr/>
          </p:nvSpPr>
          <p:spPr>
            <a:xfrm>
              <a:off x="5315052" y="4652896"/>
              <a:ext cx="298321" cy="13205"/>
            </a:xfrm>
            <a:custGeom>
              <a:avLst/>
              <a:gdLst/>
              <a:ahLst/>
              <a:cxnLst/>
              <a:rect l="l" t="t" r="r" b="b"/>
              <a:pathLst>
                <a:path w="9308" h="412" extrusionOk="0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81;p59"/>
            <p:cNvSpPr/>
            <p:nvPr/>
          </p:nvSpPr>
          <p:spPr>
            <a:xfrm>
              <a:off x="5551228" y="4640044"/>
              <a:ext cx="18236" cy="26794"/>
            </a:xfrm>
            <a:custGeom>
              <a:avLst/>
              <a:gdLst/>
              <a:ahLst/>
              <a:cxnLst/>
              <a:rect l="l" t="t" r="r" b="b"/>
              <a:pathLst>
                <a:path w="569" h="8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82;p59"/>
            <p:cNvSpPr/>
            <p:nvPr/>
          </p:nvSpPr>
          <p:spPr>
            <a:xfrm>
              <a:off x="5500333" y="4624436"/>
              <a:ext cx="10769" cy="1407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83;p59"/>
            <p:cNvSpPr/>
            <p:nvPr/>
          </p:nvSpPr>
          <p:spPr>
            <a:xfrm>
              <a:off x="5486423" y="4621199"/>
              <a:ext cx="12339" cy="9327"/>
            </a:xfrm>
            <a:custGeom>
              <a:avLst/>
              <a:gdLst/>
              <a:ahLst/>
              <a:cxnLst/>
              <a:rect l="l" t="t" r="r" b="b"/>
              <a:pathLst>
                <a:path w="385" h="291" extrusionOk="0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84;p59"/>
            <p:cNvSpPr/>
            <p:nvPr/>
          </p:nvSpPr>
          <p:spPr>
            <a:xfrm>
              <a:off x="5475718" y="4601488"/>
              <a:ext cx="20897" cy="3814"/>
            </a:xfrm>
            <a:custGeom>
              <a:avLst/>
              <a:gdLst/>
              <a:ahLst/>
              <a:cxnLst/>
              <a:rect l="l" t="t" r="r" b="b"/>
              <a:pathLst>
                <a:path w="652" h="119" extrusionOk="0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85;p59"/>
            <p:cNvSpPr/>
            <p:nvPr/>
          </p:nvSpPr>
          <p:spPr>
            <a:xfrm>
              <a:off x="5507320" y="4608539"/>
              <a:ext cx="33749" cy="18140"/>
            </a:xfrm>
            <a:custGeom>
              <a:avLst/>
              <a:gdLst/>
              <a:ahLst/>
              <a:cxnLst/>
              <a:rect l="l" t="t" r="r" b="b"/>
              <a:pathLst>
                <a:path w="1053" h="566" extrusionOk="0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86;p59"/>
            <p:cNvSpPr/>
            <p:nvPr/>
          </p:nvSpPr>
          <p:spPr>
            <a:xfrm>
              <a:off x="5496070" y="4602001"/>
              <a:ext cx="16089" cy="21986"/>
            </a:xfrm>
            <a:custGeom>
              <a:avLst/>
              <a:gdLst/>
              <a:ahLst/>
              <a:cxnLst/>
              <a:rect l="l" t="t" r="r" b="b"/>
              <a:pathLst>
                <a:path w="502" h="686" extrusionOk="0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87;p59"/>
            <p:cNvSpPr/>
            <p:nvPr/>
          </p:nvSpPr>
          <p:spPr>
            <a:xfrm>
              <a:off x="5320404" y="4604148"/>
              <a:ext cx="61087" cy="53043"/>
            </a:xfrm>
            <a:custGeom>
              <a:avLst/>
              <a:gdLst/>
              <a:ahLst/>
              <a:cxnLst/>
              <a:rect l="l" t="t" r="r" b="b"/>
              <a:pathLst>
                <a:path w="1906" h="1655" extrusionOk="0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88;p59"/>
            <p:cNvSpPr/>
            <p:nvPr/>
          </p:nvSpPr>
          <p:spPr>
            <a:xfrm>
              <a:off x="5403958" y="4641550"/>
              <a:ext cx="51440" cy="3878"/>
            </a:xfrm>
            <a:custGeom>
              <a:avLst/>
              <a:gdLst/>
              <a:ahLst/>
              <a:cxnLst/>
              <a:rect l="l" t="t" r="r" b="b"/>
              <a:pathLst>
                <a:path w="1605" h="121" extrusionOk="0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89;p59"/>
            <p:cNvSpPr/>
            <p:nvPr/>
          </p:nvSpPr>
          <p:spPr>
            <a:xfrm>
              <a:off x="5369152" y="4640461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90;p59"/>
            <p:cNvSpPr/>
            <p:nvPr/>
          </p:nvSpPr>
          <p:spPr>
            <a:xfrm>
              <a:off x="5356845" y="462382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91;p59"/>
            <p:cNvSpPr/>
            <p:nvPr/>
          </p:nvSpPr>
          <p:spPr>
            <a:xfrm>
              <a:off x="5338833" y="4614789"/>
              <a:ext cx="10544" cy="4551"/>
            </a:xfrm>
            <a:custGeom>
              <a:avLst/>
              <a:gdLst/>
              <a:ahLst/>
              <a:cxnLst/>
              <a:rect l="l" t="t" r="r" b="b"/>
              <a:pathLst>
                <a:path w="329" h="142" extrusionOk="0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92;p59"/>
            <p:cNvSpPr/>
            <p:nvPr/>
          </p:nvSpPr>
          <p:spPr>
            <a:xfrm>
              <a:off x="5325756" y="4611263"/>
              <a:ext cx="5384" cy="2981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93;p59"/>
            <p:cNvSpPr/>
            <p:nvPr/>
          </p:nvSpPr>
          <p:spPr>
            <a:xfrm>
              <a:off x="4361308" y="3309841"/>
              <a:ext cx="879356" cy="1123513"/>
            </a:xfrm>
            <a:custGeom>
              <a:avLst/>
              <a:gdLst/>
              <a:ahLst/>
              <a:cxnLst/>
              <a:rect l="l" t="t" r="r" b="b"/>
              <a:pathLst>
                <a:path w="27437" h="35055" extrusionOk="0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94;p59"/>
            <p:cNvSpPr/>
            <p:nvPr/>
          </p:nvSpPr>
          <p:spPr>
            <a:xfrm>
              <a:off x="4868980" y="3141162"/>
              <a:ext cx="697793" cy="1436257"/>
            </a:xfrm>
            <a:custGeom>
              <a:avLst/>
              <a:gdLst/>
              <a:ahLst/>
              <a:cxnLst/>
              <a:rect l="l" t="t" r="r" b="b"/>
              <a:pathLst>
                <a:path w="21772" h="44813" extrusionOk="0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95;p59"/>
            <p:cNvSpPr/>
            <p:nvPr/>
          </p:nvSpPr>
          <p:spPr>
            <a:xfrm>
              <a:off x="4089812" y="2745953"/>
              <a:ext cx="2121197" cy="1624230"/>
            </a:xfrm>
            <a:custGeom>
              <a:avLst/>
              <a:gdLst/>
              <a:ahLst/>
              <a:cxnLst/>
              <a:rect l="l" t="t" r="r" b="b"/>
              <a:pathLst>
                <a:path w="66184" h="50678" extrusionOk="0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96;p59"/>
            <p:cNvSpPr/>
            <p:nvPr/>
          </p:nvSpPr>
          <p:spPr>
            <a:xfrm>
              <a:off x="4087120" y="2743806"/>
              <a:ext cx="2123889" cy="1629037"/>
            </a:xfrm>
            <a:custGeom>
              <a:avLst/>
              <a:gdLst/>
              <a:ahLst/>
              <a:cxnLst/>
              <a:rect l="l" t="t" r="r" b="b"/>
              <a:pathLst>
                <a:path w="66268" h="50828" extrusionOk="0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97;p59"/>
            <p:cNvSpPr/>
            <p:nvPr/>
          </p:nvSpPr>
          <p:spPr>
            <a:xfrm>
              <a:off x="5719363" y="2970848"/>
              <a:ext cx="72337" cy="1140147"/>
            </a:xfrm>
            <a:custGeom>
              <a:avLst/>
              <a:gdLst/>
              <a:ahLst/>
              <a:cxnLst/>
              <a:rect l="l" t="t" r="r" b="b"/>
              <a:pathLst>
                <a:path w="2257" h="35574" extrusionOk="0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98;p59"/>
            <p:cNvSpPr/>
            <p:nvPr/>
          </p:nvSpPr>
          <p:spPr>
            <a:xfrm>
              <a:off x="5539979" y="2967643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99;p59"/>
            <p:cNvSpPr/>
            <p:nvPr/>
          </p:nvSpPr>
          <p:spPr>
            <a:xfrm>
              <a:off x="4990001" y="29756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00;p59"/>
            <p:cNvSpPr/>
            <p:nvPr/>
          </p:nvSpPr>
          <p:spPr>
            <a:xfrm>
              <a:off x="5164032" y="29681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01;p59"/>
            <p:cNvSpPr/>
            <p:nvPr/>
          </p:nvSpPr>
          <p:spPr>
            <a:xfrm>
              <a:off x="5337551" y="2960688"/>
              <a:ext cx="72337" cy="1140660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02;p59"/>
            <p:cNvSpPr/>
            <p:nvPr/>
          </p:nvSpPr>
          <p:spPr>
            <a:xfrm>
              <a:off x="4796675" y="3000847"/>
              <a:ext cx="72337" cy="1140659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03;p59"/>
            <p:cNvSpPr/>
            <p:nvPr/>
          </p:nvSpPr>
          <p:spPr>
            <a:xfrm>
              <a:off x="4606587" y="3012641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04;p59"/>
            <p:cNvSpPr/>
            <p:nvPr/>
          </p:nvSpPr>
          <p:spPr>
            <a:xfrm>
              <a:off x="4415953" y="3023859"/>
              <a:ext cx="72305" cy="1140147"/>
            </a:xfrm>
            <a:custGeom>
              <a:avLst/>
              <a:gdLst/>
              <a:ahLst/>
              <a:cxnLst/>
              <a:rect l="l" t="t" r="r" b="b"/>
              <a:pathLst>
                <a:path w="2256" h="35574" extrusionOk="0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05;p59"/>
            <p:cNvSpPr/>
            <p:nvPr/>
          </p:nvSpPr>
          <p:spPr>
            <a:xfrm>
              <a:off x="4444862" y="2600831"/>
              <a:ext cx="626578" cy="660486"/>
            </a:xfrm>
            <a:custGeom>
              <a:avLst/>
              <a:gdLst/>
              <a:ahLst/>
              <a:cxnLst/>
              <a:rect l="l" t="t" r="r" b="b"/>
              <a:pathLst>
                <a:path w="19550" h="20608" extrusionOk="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06;p59"/>
            <p:cNvSpPr/>
            <p:nvPr/>
          </p:nvSpPr>
          <p:spPr>
            <a:xfrm>
              <a:off x="5056953" y="2120177"/>
              <a:ext cx="28300" cy="7115"/>
            </a:xfrm>
            <a:custGeom>
              <a:avLst/>
              <a:gdLst/>
              <a:ahLst/>
              <a:cxnLst/>
              <a:rect l="l" t="t" r="r" b="b"/>
              <a:pathLst>
                <a:path w="883" h="222" extrusionOk="0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07;p59"/>
            <p:cNvSpPr/>
            <p:nvPr/>
          </p:nvSpPr>
          <p:spPr>
            <a:xfrm>
              <a:off x="5149161" y="2110915"/>
              <a:ext cx="24550" cy="7948"/>
            </a:xfrm>
            <a:custGeom>
              <a:avLst/>
              <a:gdLst/>
              <a:ahLst/>
              <a:cxnLst/>
              <a:rect l="l" t="t" r="r" b="b"/>
              <a:pathLst>
                <a:path w="766" h="248" extrusionOk="0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3408;p59"/>
          <p:cNvGrpSpPr/>
          <p:nvPr/>
        </p:nvGrpSpPr>
        <p:grpSpPr>
          <a:xfrm>
            <a:off x="6454327" y="576802"/>
            <a:ext cx="2294716" cy="2635055"/>
            <a:chOff x="5882689" y="2014348"/>
            <a:chExt cx="2294716" cy="2635055"/>
          </a:xfrm>
        </p:grpSpPr>
        <p:sp>
          <p:nvSpPr>
            <p:cNvPr id="103" name="Google Shape;3409;p59"/>
            <p:cNvSpPr/>
            <p:nvPr/>
          </p:nvSpPr>
          <p:spPr>
            <a:xfrm>
              <a:off x="5882689" y="2014348"/>
              <a:ext cx="2294716" cy="2635055"/>
            </a:xfrm>
            <a:custGeom>
              <a:avLst/>
              <a:gdLst/>
              <a:ahLst/>
              <a:cxnLst/>
              <a:rect l="l" t="t" r="r" b="b"/>
              <a:pathLst>
                <a:path w="71598" h="82217" extrusionOk="0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10;p59"/>
            <p:cNvSpPr/>
            <p:nvPr/>
          </p:nvSpPr>
          <p:spPr>
            <a:xfrm>
              <a:off x="5921245" y="2125305"/>
              <a:ext cx="2060687" cy="2492817"/>
            </a:xfrm>
            <a:custGeom>
              <a:avLst/>
              <a:gdLst/>
              <a:ahLst/>
              <a:cxnLst/>
              <a:rect l="l" t="t" r="r" b="b"/>
              <a:pathLst>
                <a:path w="64296" h="77779" extrusionOk="0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11;p59"/>
            <p:cNvSpPr/>
            <p:nvPr/>
          </p:nvSpPr>
          <p:spPr>
            <a:xfrm>
              <a:off x="5884292" y="2046045"/>
              <a:ext cx="1936974" cy="2415705"/>
            </a:xfrm>
            <a:custGeom>
              <a:avLst/>
              <a:gdLst/>
              <a:ahLst/>
              <a:cxnLst/>
              <a:rect l="l" t="t" r="r" b="b"/>
              <a:pathLst>
                <a:path w="60436" h="75373" extrusionOk="0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12;p59"/>
            <p:cNvSpPr/>
            <p:nvPr/>
          </p:nvSpPr>
          <p:spPr>
            <a:xfrm>
              <a:off x="5943745" y="2159566"/>
              <a:ext cx="1666536" cy="2229334"/>
            </a:xfrm>
            <a:custGeom>
              <a:avLst/>
              <a:gdLst/>
              <a:ahLst/>
              <a:cxnLst/>
              <a:rect l="l" t="t" r="r" b="b"/>
              <a:pathLst>
                <a:path w="51998" h="69558" extrusionOk="0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13;p59"/>
            <p:cNvSpPr/>
            <p:nvPr/>
          </p:nvSpPr>
          <p:spPr>
            <a:xfrm>
              <a:off x="5941084" y="2159566"/>
              <a:ext cx="1671343" cy="2232026"/>
            </a:xfrm>
            <a:custGeom>
              <a:avLst/>
              <a:gdLst/>
              <a:ahLst/>
              <a:cxnLst/>
              <a:rect l="l" t="t" r="r" b="b"/>
              <a:pathLst>
                <a:path w="52148" h="69642" extrusionOk="0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14;p59"/>
            <p:cNvSpPr/>
            <p:nvPr/>
          </p:nvSpPr>
          <p:spPr>
            <a:xfrm>
              <a:off x="6150467" y="2608587"/>
              <a:ext cx="1234374" cy="22467"/>
            </a:xfrm>
            <a:custGeom>
              <a:avLst/>
              <a:gdLst/>
              <a:ahLst/>
              <a:cxnLst/>
              <a:rect l="l" t="t" r="r" b="b"/>
              <a:pathLst>
                <a:path w="38514" h="701" extrusionOk="0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15;p59"/>
            <p:cNvSpPr/>
            <p:nvPr/>
          </p:nvSpPr>
          <p:spPr>
            <a:xfrm>
              <a:off x="6161685" y="2802425"/>
              <a:ext cx="1234919" cy="22499"/>
            </a:xfrm>
            <a:custGeom>
              <a:avLst/>
              <a:gdLst/>
              <a:ahLst/>
              <a:cxnLst/>
              <a:rect l="l" t="t" r="r" b="b"/>
              <a:pathLst>
                <a:path w="38531" h="702" extrusionOk="0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16;p59"/>
            <p:cNvSpPr/>
            <p:nvPr/>
          </p:nvSpPr>
          <p:spPr>
            <a:xfrm>
              <a:off x="6178286" y="3396568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17;p59"/>
            <p:cNvSpPr/>
            <p:nvPr/>
          </p:nvSpPr>
          <p:spPr>
            <a:xfrm>
              <a:off x="6178286" y="3208595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18;p59"/>
            <p:cNvSpPr/>
            <p:nvPr/>
          </p:nvSpPr>
          <p:spPr>
            <a:xfrm>
              <a:off x="6178286" y="3020654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19;p59"/>
            <p:cNvSpPr/>
            <p:nvPr/>
          </p:nvSpPr>
          <p:spPr>
            <a:xfrm>
              <a:off x="6159569" y="3606496"/>
              <a:ext cx="1234919" cy="22531"/>
            </a:xfrm>
            <a:custGeom>
              <a:avLst/>
              <a:gdLst/>
              <a:ahLst/>
              <a:cxnLst/>
              <a:rect l="l" t="t" r="r" b="b"/>
              <a:pathLst>
                <a:path w="38531" h="703" extrusionOk="0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20;p59"/>
            <p:cNvSpPr/>
            <p:nvPr/>
          </p:nvSpPr>
          <p:spPr>
            <a:xfrm>
              <a:off x="6156332" y="3812673"/>
              <a:ext cx="1234406" cy="22756"/>
            </a:xfrm>
            <a:custGeom>
              <a:avLst/>
              <a:gdLst/>
              <a:ahLst/>
              <a:cxnLst/>
              <a:rect l="l" t="t" r="r" b="b"/>
              <a:pathLst>
                <a:path w="38515" h="710" extrusionOk="0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21;p59"/>
            <p:cNvSpPr/>
            <p:nvPr/>
          </p:nvSpPr>
          <p:spPr>
            <a:xfrm>
              <a:off x="6152582" y="4018819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12C7C36-2787-4628-8A9F-A31B2E33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157758"/>
            <a:ext cx="7717800" cy="572700"/>
          </a:xfrm>
        </p:spPr>
        <p:txBody>
          <a:bodyPr/>
          <a:lstStyle/>
          <a:p>
            <a:pPr algn="ctr"/>
            <a:r>
              <a:rPr lang="en-US" dirty="0"/>
              <a:t>INTRODUCTION TO SYSTEM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462992A-7D18-4CE2-9662-BAED068A3B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16148" y="4020951"/>
            <a:ext cx="9376296" cy="2490788"/>
          </a:xfrm>
        </p:spPr>
        <p:txBody>
          <a:bodyPr/>
          <a:lstStyle/>
          <a:p>
            <a:r>
              <a:rPr lang="en-US" dirty="0"/>
              <a:t>Reduce the time wasted by 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customers</a:t>
            </a:r>
            <a:r>
              <a:rPr lang="en-US" b="1" dirty="0"/>
              <a:t> </a:t>
            </a:r>
            <a:r>
              <a:rPr lang="en-US" dirty="0"/>
              <a:t> at the service station and reduce the constant working hours of </a:t>
            </a:r>
            <a:r>
              <a:rPr lang="en-US" b="1" dirty="0">
                <a:solidFill>
                  <a:srgbClr val="FF0000"/>
                </a:solidFill>
              </a:rPr>
              <a:t>employees</a:t>
            </a:r>
            <a:r>
              <a:rPr lang="en-US" b="1" dirty="0"/>
              <a:t>  </a:t>
            </a:r>
            <a:r>
              <a:rPr lang="en-US" dirty="0"/>
              <a:t>through an </a:t>
            </a:r>
            <a:r>
              <a:rPr lang="en-US" b="1" dirty="0">
                <a:solidFill>
                  <a:srgbClr val="FF0000"/>
                </a:solidFill>
              </a:rPr>
              <a:t>online reservation system</a:t>
            </a:r>
            <a:r>
              <a:rPr lang="en-US" b="1" dirty="0"/>
              <a:t>. </a:t>
            </a:r>
            <a:r>
              <a:rPr lang="en-US" dirty="0"/>
              <a:t>Also let managers take a </a:t>
            </a:r>
            <a:r>
              <a:rPr lang="en-US" b="1" dirty="0">
                <a:solidFill>
                  <a:srgbClr val="FF0000"/>
                </a:solidFill>
              </a:rPr>
              <a:t>summary of current business data.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3B727-75F1-4A44-8257-86D8441911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" y="1333438"/>
            <a:ext cx="3726180" cy="27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8B1DB-3E5D-4560-AA12-BC150BCEBF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68" y="1319026"/>
            <a:ext cx="3718560" cy="2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312D86A-1D5A-454F-A6D8-FD3AA2F52A05}"/>
              </a:ext>
            </a:extLst>
          </p:cNvPr>
          <p:cNvSpPr/>
          <p:nvPr/>
        </p:nvSpPr>
        <p:spPr>
          <a:xfrm>
            <a:off x="4218223" y="2580674"/>
            <a:ext cx="630314" cy="471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6B3BB-FEB8-491E-AAEB-8E32A9B5E52D}"/>
              </a:ext>
            </a:extLst>
          </p:cNvPr>
          <p:cNvSpPr txBox="1"/>
          <p:nvPr/>
        </p:nvSpPr>
        <p:spPr>
          <a:xfrm>
            <a:off x="534601" y="791558"/>
            <a:ext cx="8074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rlow" panose="020B0604020202020204" charset="0"/>
              </a:rPr>
              <a:t>Clean Car : An online vehicle reservation system + leave applying system for a vehicle service </a:t>
            </a:r>
          </a:p>
        </p:txBody>
      </p:sp>
    </p:spTree>
    <p:extLst>
      <p:ext uri="{BB962C8B-B14F-4D97-AF65-F5344CB8AC3E}">
        <p14:creationId xmlns:p14="http://schemas.microsoft.com/office/powerpoint/2010/main" val="367743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0B54-AC75-4D41-9B4E-20EA02C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501" y="38058"/>
            <a:ext cx="7717800" cy="572700"/>
          </a:xfrm>
        </p:spPr>
        <p:txBody>
          <a:bodyPr/>
          <a:lstStyle/>
          <a:p>
            <a:pPr algn="ctr"/>
            <a:r>
              <a:rPr lang="en-US" dirty="0"/>
              <a:t>Functionalities for each role: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C5654ECF-1396-4E88-A4C0-65E332BDF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19" y="1882109"/>
            <a:ext cx="4583482" cy="365329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Vehicle service customers </a:t>
            </a:r>
            <a:r>
              <a:rPr lang="en-US" dirty="0">
                <a:solidFill>
                  <a:srgbClr val="FF0000"/>
                </a:solidFill>
              </a:rPr>
              <a:t>(main targeted)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E58156C-F178-445A-ABD2-CDD7B494047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291197" y="1826910"/>
            <a:ext cx="1204591" cy="3114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Employees</a:t>
            </a:r>
          </a:p>
        </p:txBody>
      </p:sp>
      <p:grpSp>
        <p:nvGrpSpPr>
          <p:cNvPr id="33" name="Google Shape;1504;p70">
            <a:extLst>
              <a:ext uri="{FF2B5EF4-FFF2-40B4-BE49-F238E27FC236}">
                <a16:creationId xmlns:a16="http://schemas.microsoft.com/office/drawing/2014/main" id="{B5DF4E07-02AB-41BA-95C1-DAC7E2087042}"/>
              </a:ext>
            </a:extLst>
          </p:cNvPr>
          <p:cNvGrpSpPr/>
          <p:nvPr/>
        </p:nvGrpSpPr>
        <p:grpSpPr>
          <a:xfrm>
            <a:off x="6424057" y="697922"/>
            <a:ext cx="1071731" cy="1105106"/>
            <a:chOff x="1457025" y="1003200"/>
            <a:chExt cx="324325" cy="334425"/>
          </a:xfrm>
        </p:grpSpPr>
        <p:sp>
          <p:nvSpPr>
            <p:cNvPr id="34" name="Google Shape;1505;p70">
              <a:extLst>
                <a:ext uri="{FF2B5EF4-FFF2-40B4-BE49-F238E27FC236}">
                  <a16:creationId xmlns:a16="http://schemas.microsoft.com/office/drawing/2014/main" id="{250B2BED-86B4-43D8-ACA7-61CDC38F2341}"/>
                </a:ext>
              </a:extLst>
            </p:cNvPr>
            <p:cNvSpPr/>
            <p:nvPr/>
          </p:nvSpPr>
          <p:spPr>
            <a:xfrm>
              <a:off x="1457025" y="1003200"/>
              <a:ext cx="324325" cy="334425"/>
            </a:xfrm>
            <a:custGeom>
              <a:avLst/>
              <a:gdLst/>
              <a:ahLst/>
              <a:cxnLst/>
              <a:rect l="l" t="t" r="r" b="b"/>
              <a:pathLst>
                <a:path w="12973" h="13377" extrusionOk="0">
                  <a:moveTo>
                    <a:pt x="4966" y="586"/>
                  </a:moveTo>
                  <a:cubicBezTo>
                    <a:pt x="6654" y="586"/>
                    <a:pt x="8035" y="1967"/>
                    <a:pt x="8035" y="3655"/>
                  </a:cubicBezTo>
                  <a:lnTo>
                    <a:pt x="8035" y="3906"/>
                  </a:lnTo>
                  <a:cubicBezTo>
                    <a:pt x="7435" y="3683"/>
                    <a:pt x="6459" y="3432"/>
                    <a:pt x="4966" y="3432"/>
                  </a:cubicBezTo>
                  <a:cubicBezTo>
                    <a:pt x="3474" y="3432"/>
                    <a:pt x="2484" y="3655"/>
                    <a:pt x="1898" y="3906"/>
                  </a:cubicBezTo>
                  <a:lnTo>
                    <a:pt x="1898" y="3655"/>
                  </a:lnTo>
                  <a:cubicBezTo>
                    <a:pt x="1898" y="1967"/>
                    <a:pt x="3279" y="586"/>
                    <a:pt x="4966" y="586"/>
                  </a:cubicBezTo>
                  <a:close/>
                  <a:moveTo>
                    <a:pt x="4966" y="3892"/>
                  </a:moveTo>
                  <a:cubicBezTo>
                    <a:pt x="6445" y="3892"/>
                    <a:pt x="7352" y="4115"/>
                    <a:pt x="7896" y="4324"/>
                  </a:cubicBezTo>
                  <a:lnTo>
                    <a:pt x="2051" y="4324"/>
                  </a:lnTo>
                  <a:cubicBezTo>
                    <a:pt x="2595" y="4115"/>
                    <a:pt x="3502" y="3892"/>
                    <a:pt x="4966" y="3892"/>
                  </a:cubicBezTo>
                  <a:close/>
                  <a:moveTo>
                    <a:pt x="8049" y="4757"/>
                  </a:moveTo>
                  <a:lnTo>
                    <a:pt x="8049" y="5426"/>
                  </a:lnTo>
                  <a:cubicBezTo>
                    <a:pt x="8049" y="7114"/>
                    <a:pt x="6682" y="8495"/>
                    <a:pt x="4980" y="8495"/>
                  </a:cubicBezTo>
                  <a:cubicBezTo>
                    <a:pt x="3293" y="8495"/>
                    <a:pt x="1898" y="7114"/>
                    <a:pt x="1898" y="5426"/>
                  </a:cubicBezTo>
                  <a:lnTo>
                    <a:pt x="1898" y="4757"/>
                  </a:lnTo>
                  <a:close/>
                  <a:moveTo>
                    <a:pt x="6306" y="8676"/>
                  </a:moveTo>
                  <a:lnTo>
                    <a:pt x="6306" y="9583"/>
                  </a:lnTo>
                  <a:cubicBezTo>
                    <a:pt x="6292" y="9904"/>
                    <a:pt x="5748" y="10252"/>
                    <a:pt x="4980" y="10252"/>
                  </a:cubicBezTo>
                  <a:cubicBezTo>
                    <a:pt x="4199" y="10252"/>
                    <a:pt x="3655" y="9904"/>
                    <a:pt x="3655" y="9583"/>
                  </a:cubicBezTo>
                  <a:lnTo>
                    <a:pt x="3655" y="8676"/>
                  </a:lnTo>
                  <a:cubicBezTo>
                    <a:pt x="4060" y="8844"/>
                    <a:pt x="4520" y="8941"/>
                    <a:pt x="4980" y="8941"/>
                  </a:cubicBezTo>
                  <a:cubicBezTo>
                    <a:pt x="5455" y="8941"/>
                    <a:pt x="5887" y="8858"/>
                    <a:pt x="6306" y="8676"/>
                  </a:cubicBezTo>
                  <a:close/>
                  <a:moveTo>
                    <a:pt x="12220" y="7184"/>
                  </a:moveTo>
                  <a:cubicBezTo>
                    <a:pt x="12345" y="7184"/>
                    <a:pt x="12443" y="7281"/>
                    <a:pt x="12443" y="7407"/>
                  </a:cubicBezTo>
                  <a:lnTo>
                    <a:pt x="12443" y="8286"/>
                  </a:lnTo>
                  <a:lnTo>
                    <a:pt x="12443" y="11787"/>
                  </a:lnTo>
                  <a:cubicBezTo>
                    <a:pt x="12443" y="11912"/>
                    <a:pt x="12345" y="12010"/>
                    <a:pt x="12220" y="12010"/>
                  </a:cubicBezTo>
                  <a:lnTo>
                    <a:pt x="9151" y="12010"/>
                  </a:lnTo>
                  <a:cubicBezTo>
                    <a:pt x="9025" y="12010"/>
                    <a:pt x="8928" y="11912"/>
                    <a:pt x="8928" y="11787"/>
                  </a:cubicBezTo>
                  <a:lnTo>
                    <a:pt x="8928" y="8286"/>
                  </a:lnTo>
                  <a:lnTo>
                    <a:pt x="8928" y="7407"/>
                  </a:lnTo>
                  <a:cubicBezTo>
                    <a:pt x="8928" y="7281"/>
                    <a:pt x="9025" y="7184"/>
                    <a:pt x="9151" y="7184"/>
                  </a:cubicBezTo>
                  <a:close/>
                  <a:moveTo>
                    <a:pt x="12443" y="12401"/>
                  </a:moveTo>
                  <a:lnTo>
                    <a:pt x="12443" y="12652"/>
                  </a:lnTo>
                  <a:cubicBezTo>
                    <a:pt x="12443" y="12791"/>
                    <a:pt x="12345" y="12889"/>
                    <a:pt x="12220" y="12889"/>
                  </a:cubicBezTo>
                  <a:lnTo>
                    <a:pt x="9151" y="12889"/>
                  </a:lnTo>
                  <a:cubicBezTo>
                    <a:pt x="9025" y="12889"/>
                    <a:pt x="8928" y="12777"/>
                    <a:pt x="8928" y="12652"/>
                  </a:cubicBezTo>
                  <a:lnTo>
                    <a:pt x="8928" y="12401"/>
                  </a:lnTo>
                  <a:cubicBezTo>
                    <a:pt x="8998" y="12415"/>
                    <a:pt x="9067" y="12428"/>
                    <a:pt x="9151" y="12428"/>
                  </a:cubicBezTo>
                  <a:lnTo>
                    <a:pt x="12220" y="12428"/>
                  </a:lnTo>
                  <a:cubicBezTo>
                    <a:pt x="12289" y="12428"/>
                    <a:pt x="12373" y="12415"/>
                    <a:pt x="12443" y="12401"/>
                  </a:cubicBezTo>
                  <a:close/>
                  <a:moveTo>
                    <a:pt x="4994" y="0"/>
                  </a:moveTo>
                  <a:cubicBezTo>
                    <a:pt x="4883" y="0"/>
                    <a:pt x="4771" y="98"/>
                    <a:pt x="4771" y="223"/>
                  </a:cubicBezTo>
                  <a:cubicBezTo>
                    <a:pt x="2944" y="349"/>
                    <a:pt x="1479" y="1869"/>
                    <a:pt x="1479" y="3725"/>
                  </a:cubicBezTo>
                  <a:lnTo>
                    <a:pt x="1479" y="4185"/>
                  </a:lnTo>
                  <a:cubicBezTo>
                    <a:pt x="1256" y="4310"/>
                    <a:pt x="1131" y="4408"/>
                    <a:pt x="1117" y="4450"/>
                  </a:cubicBezTo>
                  <a:cubicBezTo>
                    <a:pt x="1117" y="4450"/>
                    <a:pt x="1117" y="4464"/>
                    <a:pt x="1089" y="4464"/>
                  </a:cubicBezTo>
                  <a:cubicBezTo>
                    <a:pt x="1089" y="4464"/>
                    <a:pt x="1089" y="4478"/>
                    <a:pt x="1075" y="4478"/>
                  </a:cubicBezTo>
                  <a:lnTo>
                    <a:pt x="1075" y="4492"/>
                  </a:lnTo>
                  <a:lnTo>
                    <a:pt x="1075" y="4520"/>
                  </a:lnTo>
                  <a:lnTo>
                    <a:pt x="1075" y="4534"/>
                  </a:lnTo>
                  <a:lnTo>
                    <a:pt x="1075" y="4548"/>
                  </a:lnTo>
                  <a:lnTo>
                    <a:pt x="1075" y="4589"/>
                  </a:lnTo>
                  <a:cubicBezTo>
                    <a:pt x="1075" y="4701"/>
                    <a:pt x="1186" y="4813"/>
                    <a:pt x="1298" y="4813"/>
                  </a:cubicBezTo>
                  <a:lnTo>
                    <a:pt x="1535" y="4813"/>
                  </a:lnTo>
                  <a:lnTo>
                    <a:pt x="1535" y="5468"/>
                  </a:lnTo>
                  <a:cubicBezTo>
                    <a:pt x="1535" y="6765"/>
                    <a:pt x="2246" y="7909"/>
                    <a:pt x="3293" y="8509"/>
                  </a:cubicBezTo>
                  <a:lnTo>
                    <a:pt x="3293" y="9416"/>
                  </a:lnTo>
                  <a:lnTo>
                    <a:pt x="1967" y="9416"/>
                  </a:lnTo>
                  <a:cubicBezTo>
                    <a:pt x="866" y="9416"/>
                    <a:pt x="1" y="10308"/>
                    <a:pt x="1" y="11382"/>
                  </a:cubicBezTo>
                  <a:lnTo>
                    <a:pt x="1" y="13140"/>
                  </a:lnTo>
                  <a:cubicBezTo>
                    <a:pt x="1" y="13265"/>
                    <a:pt x="98" y="13377"/>
                    <a:pt x="224" y="13377"/>
                  </a:cubicBezTo>
                  <a:cubicBezTo>
                    <a:pt x="349" y="13377"/>
                    <a:pt x="447" y="13265"/>
                    <a:pt x="447" y="13140"/>
                  </a:cubicBezTo>
                  <a:lnTo>
                    <a:pt x="447" y="11382"/>
                  </a:lnTo>
                  <a:cubicBezTo>
                    <a:pt x="447" y="10531"/>
                    <a:pt x="1145" y="9848"/>
                    <a:pt x="1981" y="9848"/>
                  </a:cubicBezTo>
                  <a:lnTo>
                    <a:pt x="3321" y="9848"/>
                  </a:lnTo>
                  <a:cubicBezTo>
                    <a:pt x="3488" y="10350"/>
                    <a:pt x="4185" y="10727"/>
                    <a:pt x="5050" y="10727"/>
                  </a:cubicBezTo>
                  <a:cubicBezTo>
                    <a:pt x="5929" y="10727"/>
                    <a:pt x="6626" y="10350"/>
                    <a:pt x="6780" y="9848"/>
                  </a:cubicBezTo>
                  <a:lnTo>
                    <a:pt x="8133" y="9848"/>
                  </a:lnTo>
                  <a:cubicBezTo>
                    <a:pt x="8300" y="9848"/>
                    <a:pt x="8440" y="9862"/>
                    <a:pt x="8579" y="9918"/>
                  </a:cubicBezTo>
                  <a:lnTo>
                    <a:pt x="8579" y="11843"/>
                  </a:lnTo>
                  <a:lnTo>
                    <a:pt x="8579" y="12707"/>
                  </a:lnTo>
                  <a:cubicBezTo>
                    <a:pt x="8579" y="13070"/>
                    <a:pt x="8872" y="13377"/>
                    <a:pt x="9235" y="13377"/>
                  </a:cubicBezTo>
                  <a:lnTo>
                    <a:pt x="12303" y="13377"/>
                  </a:lnTo>
                  <a:cubicBezTo>
                    <a:pt x="12666" y="13377"/>
                    <a:pt x="12973" y="13070"/>
                    <a:pt x="12973" y="12707"/>
                  </a:cubicBezTo>
                  <a:lnTo>
                    <a:pt x="12973" y="11843"/>
                  </a:lnTo>
                  <a:lnTo>
                    <a:pt x="12973" y="8286"/>
                  </a:lnTo>
                  <a:lnTo>
                    <a:pt x="12973" y="7407"/>
                  </a:lnTo>
                  <a:cubicBezTo>
                    <a:pt x="12889" y="7044"/>
                    <a:pt x="12582" y="6751"/>
                    <a:pt x="12220" y="6751"/>
                  </a:cubicBezTo>
                  <a:lnTo>
                    <a:pt x="9151" y="6751"/>
                  </a:lnTo>
                  <a:cubicBezTo>
                    <a:pt x="8788" y="6751"/>
                    <a:pt x="8495" y="7044"/>
                    <a:pt x="8495" y="7407"/>
                  </a:cubicBezTo>
                  <a:lnTo>
                    <a:pt x="8495" y="8286"/>
                  </a:lnTo>
                  <a:lnTo>
                    <a:pt x="8495" y="9430"/>
                  </a:lnTo>
                  <a:cubicBezTo>
                    <a:pt x="8356" y="9402"/>
                    <a:pt x="8189" y="9374"/>
                    <a:pt x="8049" y="9374"/>
                  </a:cubicBezTo>
                  <a:lnTo>
                    <a:pt x="6724" y="9374"/>
                  </a:lnTo>
                  <a:lnTo>
                    <a:pt x="6724" y="8467"/>
                  </a:lnTo>
                  <a:cubicBezTo>
                    <a:pt x="7770" y="7867"/>
                    <a:pt x="8495" y="6723"/>
                    <a:pt x="8495" y="5440"/>
                  </a:cubicBezTo>
                  <a:lnTo>
                    <a:pt x="8495" y="4771"/>
                  </a:lnTo>
                  <a:lnTo>
                    <a:pt x="8872" y="4771"/>
                  </a:lnTo>
                  <a:lnTo>
                    <a:pt x="8886" y="4757"/>
                  </a:lnTo>
                  <a:lnTo>
                    <a:pt x="8900" y="4743"/>
                  </a:lnTo>
                  <a:lnTo>
                    <a:pt x="8928" y="4729"/>
                  </a:lnTo>
                  <a:lnTo>
                    <a:pt x="8928" y="4701"/>
                  </a:lnTo>
                  <a:lnTo>
                    <a:pt x="8928" y="4687"/>
                  </a:lnTo>
                  <a:lnTo>
                    <a:pt x="8928" y="4673"/>
                  </a:lnTo>
                  <a:lnTo>
                    <a:pt x="8928" y="4659"/>
                  </a:lnTo>
                  <a:lnTo>
                    <a:pt x="8928" y="4631"/>
                  </a:lnTo>
                  <a:lnTo>
                    <a:pt x="8928" y="4617"/>
                  </a:lnTo>
                  <a:lnTo>
                    <a:pt x="8928" y="4603"/>
                  </a:lnTo>
                  <a:lnTo>
                    <a:pt x="8928" y="4589"/>
                  </a:lnTo>
                  <a:lnTo>
                    <a:pt x="8928" y="4561"/>
                  </a:lnTo>
                  <a:lnTo>
                    <a:pt x="8928" y="4548"/>
                  </a:lnTo>
                  <a:lnTo>
                    <a:pt x="8928" y="4534"/>
                  </a:lnTo>
                  <a:lnTo>
                    <a:pt x="8928" y="4520"/>
                  </a:lnTo>
                  <a:lnTo>
                    <a:pt x="8928" y="4492"/>
                  </a:lnTo>
                  <a:lnTo>
                    <a:pt x="8928" y="4478"/>
                  </a:lnTo>
                  <a:cubicBezTo>
                    <a:pt x="8928" y="4478"/>
                    <a:pt x="8928" y="4464"/>
                    <a:pt x="8900" y="4464"/>
                  </a:cubicBezTo>
                  <a:cubicBezTo>
                    <a:pt x="8900" y="4464"/>
                    <a:pt x="8900" y="4450"/>
                    <a:pt x="8886" y="4450"/>
                  </a:cubicBezTo>
                  <a:cubicBezTo>
                    <a:pt x="8858" y="4408"/>
                    <a:pt x="8747" y="4310"/>
                    <a:pt x="8523" y="4185"/>
                  </a:cubicBezTo>
                  <a:lnTo>
                    <a:pt x="8523" y="3725"/>
                  </a:lnTo>
                  <a:cubicBezTo>
                    <a:pt x="8523" y="1869"/>
                    <a:pt x="7059" y="335"/>
                    <a:pt x="5231" y="223"/>
                  </a:cubicBezTo>
                  <a:cubicBezTo>
                    <a:pt x="5231" y="98"/>
                    <a:pt x="5120" y="0"/>
                    <a:pt x="49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06;p70">
              <a:extLst>
                <a:ext uri="{FF2B5EF4-FFF2-40B4-BE49-F238E27FC236}">
                  <a16:creationId xmlns:a16="http://schemas.microsoft.com/office/drawing/2014/main" id="{554ADCF4-9A54-4FD8-8E0E-E35E408E6C60}"/>
                </a:ext>
              </a:extLst>
            </p:cNvPr>
            <p:cNvSpPr/>
            <p:nvPr/>
          </p:nvSpPr>
          <p:spPr>
            <a:xfrm>
              <a:off x="1685800" y="1270300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3" y="1"/>
                  </a:moveTo>
                  <a:cubicBezTo>
                    <a:pt x="112" y="1"/>
                    <a:pt x="0" y="99"/>
                    <a:pt x="0" y="224"/>
                  </a:cubicBezTo>
                  <a:cubicBezTo>
                    <a:pt x="0" y="350"/>
                    <a:pt x="112" y="461"/>
                    <a:pt x="223" y="461"/>
                  </a:cubicBezTo>
                  <a:cubicBezTo>
                    <a:pt x="349" y="461"/>
                    <a:pt x="460" y="350"/>
                    <a:pt x="460" y="224"/>
                  </a:cubicBezTo>
                  <a:cubicBezTo>
                    <a:pt x="460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7;p70">
              <a:extLst>
                <a:ext uri="{FF2B5EF4-FFF2-40B4-BE49-F238E27FC236}">
                  <a16:creationId xmlns:a16="http://schemas.microsoft.com/office/drawing/2014/main" id="{AC352619-1CCB-452D-A375-769FEE2D7AE1}"/>
                </a:ext>
              </a:extLst>
            </p:cNvPr>
            <p:cNvSpPr/>
            <p:nvPr/>
          </p:nvSpPr>
          <p:spPr>
            <a:xfrm>
              <a:off x="1702525" y="12863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1"/>
                  </a:moveTo>
                  <a:cubicBezTo>
                    <a:pt x="98" y="1"/>
                    <a:pt x="1" y="112"/>
                    <a:pt x="1" y="238"/>
                  </a:cubicBezTo>
                  <a:cubicBezTo>
                    <a:pt x="1" y="349"/>
                    <a:pt x="98" y="461"/>
                    <a:pt x="224" y="461"/>
                  </a:cubicBezTo>
                  <a:cubicBezTo>
                    <a:pt x="349" y="461"/>
                    <a:pt x="447" y="349"/>
                    <a:pt x="447" y="238"/>
                  </a:cubicBezTo>
                  <a:cubicBezTo>
                    <a:pt x="447" y="112"/>
                    <a:pt x="349" y="1"/>
                    <a:pt x="2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8;p70">
              <a:extLst>
                <a:ext uri="{FF2B5EF4-FFF2-40B4-BE49-F238E27FC236}">
                  <a16:creationId xmlns:a16="http://schemas.microsoft.com/office/drawing/2014/main" id="{9A30E804-CCD9-4FFF-AF87-94D367245D1F}"/>
                </a:ext>
              </a:extLst>
            </p:cNvPr>
            <p:cNvSpPr/>
            <p:nvPr/>
          </p:nvSpPr>
          <p:spPr>
            <a:xfrm>
              <a:off x="1685800" y="1237175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3" y="1"/>
                  </a:moveTo>
                  <a:cubicBezTo>
                    <a:pt x="112" y="1"/>
                    <a:pt x="0" y="112"/>
                    <a:pt x="0" y="224"/>
                  </a:cubicBezTo>
                  <a:cubicBezTo>
                    <a:pt x="0" y="349"/>
                    <a:pt x="112" y="461"/>
                    <a:pt x="223" y="461"/>
                  </a:cubicBezTo>
                  <a:cubicBezTo>
                    <a:pt x="349" y="461"/>
                    <a:pt x="460" y="349"/>
                    <a:pt x="460" y="224"/>
                  </a:cubicBezTo>
                  <a:cubicBezTo>
                    <a:pt x="460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9;p70">
              <a:extLst>
                <a:ext uri="{FF2B5EF4-FFF2-40B4-BE49-F238E27FC236}">
                  <a16:creationId xmlns:a16="http://schemas.microsoft.com/office/drawing/2014/main" id="{ED3B3302-E736-4C6D-9DC8-11D459EA2DE9}"/>
                </a:ext>
              </a:extLst>
            </p:cNvPr>
            <p:cNvSpPr/>
            <p:nvPr/>
          </p:nvSpPr>
          <p:spPr>
            <a:xfrm>
              <a:off x="1702525" y="1253575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0"/>
                  </a:moveTo>
                  <a:cubicBezTo>
                    <a:pt x="98" y="0"/>
                    <a:pt x="1" y="112"/>
                    <a:pt x="1" y="237"/>
                  </a:cubicBezTo>
                  <a:cubicBezTo>
                    <a:pt x="1" y="363"/>
                    <a:pt x="98" y="461"/>
                    <a:pt x="224" y="461"/>
                  </a:cubicBezTo>
                  <a:cubicBezTo>
                    <a:pt x="349" y="461"/>
                    <a:pt x="447" y="363"/>
                    <a:pt x="447" y="237"/>
                  </a:cubicBezTo>
                  <a:cubicBezTo>
                    <a:pt x="447" y="112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0;p70">
              <a:extLst>
                <a:ext uri="{FF2B5EF4-FFF2-40B4-BE49-F238E27FC236}">
                  <a16:creationId xmlns:a16="http://schemas.microsoft.com/office/drawing/2014/main" id="{BA77F6E9-A923-4665-9908-18F0DC429EBB}"/>
                </a:ext>
              </a:extLst>
            </p:cNvPr>
            <p:cNvSpPr/>
            <p:nvPr/>
          </p:nvSpPr>
          <p:spPr>
            <a:xfrm>
              <a:off x="1718575" y="1270300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99"/>
                    <a:pt x="0" y="224"/>
                  </a:cubicBezTo>
                  <a:cubicBezTo>
                    <a:pt x="14" y="350"/>
                    <a:pt x="98" y="461"/>
                    <a:pt x="223" y="461"/>
                  </a:cubicBezTo>
                  <a:cubicBezTo>
                    <a:pt x="349" y="461"/>
                    <a:pt x="447" y="350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1;p70">
              <a:extLst>
                <a:ext uri="{FF2B5EF4-FFF2-40B4-BE49-F238E27FC236}">
                  <a16:creationId xmlns:a16="http://schemas.microsoft.com/office/drawing/2014/main" id="{3D6C31DE-0C0C-4F87-A620-F33C4AAA7FC7}"/>
                </a:ext>
              </a:extLst>
            </p:cNvPr>
            <p:cNvSpPr/>
            <p:nvPr/>
          </p:nvSpPr>
          <p:spPr>
            <a:xfrm>
              <a:off x="1734950" y="1286350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1"/>
                  </a:moveTo>
                  <a:cubicBezTo>
                    <a:pt x="112" y="1"/>
                    <a:pt x="1" y="112"/>
                    <a:pt x="1" y="238"/>
                  </a:cubicBezTo>
                  <a:cubicBezTo>
                    <a:pt x="1" y="349"/>
                    <a:pt x="112" y="461"/>
                    <a:pt x="238" y="461"/>
                  </a:cubicBezTo>
                  <a:cubicBezTo>
                    <a:pt x="350" y="461"/>
                    <a:pt x="461" y="349"/>
                    <a:pt x="461" y="238"/>
                  </a:cubicBezTo>
                  <a:cubicBezTo>
                    <a:pt x="461" y="112"/>
                    <a:pt x="350" y="1"/>
                    <a:pt x="2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2;p70">
              <a:extLst>
                <a:ext uri="{FF2B5EF4-FFF2-40B4-BE49-F238E27FC236}">
                  <a16:creationId xmlns:a16="http://schemas.microsoft.com/office/drawing/2014/main" id="{D5DA4B0E-BC62-4B23-92C2-74ED971BCBD7}"/>
                </a:ext>
              </a:extLst>
            </p:cNvPr>
            <p:cNvSpPr/>
            <p:nvPr/>
          </p:nvSpPr>
          <p:spPr>
            <a:xfrm>
              <a:off x="1685800" y="12040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23" y="1"/>
                  </a:moveTo>
                  <a:cubicBezTo>
                    <a:pt x="112" y="1"/>
                    <a:pt x="0" y="98"/>
                    <a:pt x="0" y="224"/>
                  </a:cubicBezTo>
                  <a:cubicBezTo>
                    <a:pt x="0" y="349"/>
                    <a:pt x="112" y="461"/>
                    <a:pt x="223" y="461"/>
                  </a:cubicBezTo>
                  <a:cubicBezTo>
                    <a:pt x="349" y="461"/>
                    <a:pt x="460" y="349"/>
                    <a:pt x="460" y="224"/>
                  </a:cubicBezTo>
                  <a:cubicBezTo>
                    <a:pt x="460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3;p70">
              <a:extLst>
                <a:ext uri="{FF2B5EF4-FFF2-40B4-BE49-F238E27FC236}">
                  <a16:creationId xmlns:a16="http://schemas.microsoft.com/office/drawing/2014/main" id="{1C18E7C1-C762-4C0E-8A5B-4DFB4049862A}"/>
                </a:ext>
              </a:extLst>
            </p:cNvPr>
            <p:cNvSpPr/>
            <p:nvPr/>
          </p:nvSpPr>
          <p:spPr>
            <a:xfrm>
              <a:off x="1702525" y="12204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0"/>
                  </a:moveTo>
                  <a:cubicBezTo>
                    <a:pt x="98" y="0"/>
                    <a:pt x="1" y="112"/>
                    <a:pt x="1" y="237"/>
                  </a:cubicBezTo>
                  <a:cubicBezTo>
                    <a:pt x="1" y="363"/>
                    <a:pt x="98" y="461"/>
                    <a:pt x="224" y="461"/>
                  </a:cubicBezTo>
                  <a:cubicBezTo>
                    <a:pt x="349" y="461"/>
                    <a:pt x="447" y="363"/>
                    <a:pt x="447" y="237"/>
                  </a:cubicBezTo>
                  <a:cubicBezTo>
                    <a:pt x="447" y="112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4;p70">
              <a:extLst>
                <a:ext uri="{FF2B5EF4-FFF2-40B4-BE49-F238E27FC236}">
                  <a16:creationId xmlns:a16="http://schemas.microsoft.com/office/drawing/2014/main" id="{FE09B9FC-5B2D-4423-BDEC-507851446795}"/>
                </a:ext>
              </a:extLst>
            </p:cNvPr>
            <p:cNvSpPr/>
            <p:nvPr/>
          </p:nvSpPr>
          <p:spPr>
            <a:xfrm>
              <a:off x="1718575" y="1237175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112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5;p70">
              <a:extLst>
                <a:ext uri="{FF2B5EF4-FFF2-40B4-BE49-F238E27FC236}">
                  <a16:creationId xmlns:a16="http://schemas.microsoft.com/office/drawing/2014/main" id="{743C0FCA-BA1A-433E-87F6-28300A167F7C}"/>
                </a:ext>
              </a:extLst>
            </p:cNvPr>
            <p:cNvSpPr/>
            <p:nvPr/>
          </p:nvSpPr>
          <p:spPr>
            <a:xfrm>
              <a:off x="1734950" y="1253575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63"/>
                    <a:pt x="112" y="461"/>
                    <a:pt x="238" y="461"/>
                  </a:cubicBezTo>
                  <a:cubicBezTo>
                    <a:pt x="350" y="461"/>
                    <a:pt x="461" y="363"/>
                    <a:pt x="461" y="237"/>
                  </a:cubicBezTo>
                  <a:cubicBezTo>
                    <a:pt x="461" y="112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16;p70">
              <a:extLst>
                <a:ext uri="{FF2B5EF4-FFF2-40B4-BE49-F238E27FC236}">
                  <a16:creationId xmlns:a16="http://schemas.microsoft.com/office/drawing/2014/main" id="{9AA5CF3F-35A0-4600-9FB3-E11497BF9543}"/>
                </a:ext>
              </a:extLst>
            </p:cNvPr>
            <p:cNvSpPr/>
            <p:nvPr/>
          </p:nvSpPr>
          <p:spPr>
            <a:xfrm>
              <a:off x="1751700" y="1270300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99"/>
                    <a:pt x="0" y="224"/>
                  </a:cubicBezTo>
                  <a:cubicBezTo>
                    <a:pt x="0" y="350"/>
                    <a:pt x="98" y="461"/>
                    <a:pt x="223" y="461"/>
                  </a:cubicBezTo>
                  <a:cubicBezTo>
                    <a:pt x="349" y="461"/>
                    <a:pt x="447" y="350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17;p70">
              <a:extLst>
                <a:ext uri="{FF2B5EF4-FFF2-40B4-BE49-F238E27FC236}">
                  <a16:creationId xmlns:a16="http://schemas.microsoft.com/office/drawing/2014/main" id="{1926299A-5580-455F-B86D-A0F25706A4D7}"/>
                </a:ext>
              </a:extLst>
            </p:cNvPr>
            <p:cNvSpPr/>
            <p:nvPr/>
          </p:nvSpPr>
          <p:spPr>
            <a:xfrm>
              <a:off x="1702525" y="1188025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4" y="0"/>
                  </a:moveTo>
                  <a:cubicBezTo>
                    <a:pt x="98" y="0"/>
                    <a:pt x="1" y="98"/>
                    <a:pt x="1" y="223"/>
                  </a:cubicBezTo>
                  <a:cubicBezTo>
                    <a:pt x="1" y="349"/>
                    <a:pt x="98" y="446"/>
                    <a:pt x="224" y="446"/>
                  </a:cubicBezTo>
                  <a:cubicBezTo>
                    <a:pt x="349" y="446"/>
                    <a:pt x="447" y="349"/>
                    <a:pt x="447" y="223"/>
                  </a:cubicBezTo>
                  <a:cubicBezTo>
                    <a:pt x="447" y="98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8;p70">
              <a:extLst>
                <a:ext uri="{FF2B5EF4-FFF2-40B4-BE49-F238E27FC236}">
                  <a16:creationId xmlns:a16="http://schemas.microsoft.com/office/drawing/2014/main" id="{C5C82F38-E7E0-4756-A92D-B5CC6484083D}"/>
                </a:ext>
              </a:extLst>
            </p:cNvPr>
            <p:cNvSpPr/>
            <p:nvPr/>
          </p:nvSpPr>
          <p:spPr>
            <a:xfrm>
              <a:off x="1718575" y="12040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9;p70">
              <a:extLst>
                <a:ext uri="{FF2B5EF4-FFF2-40B4-BE49-F238E27FC236}">
                  <a16:creationId xmlns:a16="http://schemas.microsoft.com/office/drawing/2014/main" id="{C241B9F9-4034-478E-813B-37D1B3C7E5B6}"/>
                </a:ext>
              </a:extLst>
            </p:cNvPr>
            <p:cNvSpPr/>
            <p:nvPr/>
          </p:nvSpPr>
          <p:spPr>
            <a:xfrm>
              <a:off x="1734950" y="1220450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63"/>
                    <a:pt x="112" y="461"/>
                    <a:pt x="238" y="461"/>
                  </a:cubicBezTo>
                  <a:cubicBezTo>
                    <a:pt x="350" y="461"/>
                    <a:pt x="461" y="363"/>
                    <a:pt x="461" y="237"/>
                  </a:cubicBezTo>
                  <a:cubicBezTo>
                    <a:pt x="461" y="112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20;p70">
              <a:extLst>
                <a:ext uri="{FF2B5EF4-FFF2-40B4-BE49-F238E27FC236}">
                  <a16:creationId xmlns:a16="http://schemas.microsoft.com/office/drawing/2014/main" id="{D6706CE5-CD1C-4A3A-BC29-F45932EE3443}"/>
                </a:ext>
              </a:extLst>
            </p:cNvPr>
            <p:cNvSpPr/>
            <p:nvPr/>
          </p:nvSpPr>
          <p:spPr>
            <a:xfrm>
              <a:off x="1751700" y="1237175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112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21;p70">
              <a:extLst>
                <a:ext uri="{FF2B5EF4-FFF2-40B4-BE49-F238E27FC236}">
                  <a16:creationId xmlns:a16="http://schemas.microsoft.com/office/drawing/2014/main" id="{AE6FCD4A-B0F1-4E66-A250-46ED5645DBBA}"/>
                </a:ext>
              </a:extLst>
            </p:cNvPr>
            <p:cNvSpPr/>
            <p:nvPr/>
          </p:nvSpPr>
          <p:spPr>
            <a:xfrm>
              <a:off x="1734950" y="1188025"/>
              <a:ext cx="11550" cy="11175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38" y="0"/>
                  </a:moveTo>
                  <a:cubicBezTo>
                    <a:pt x="112" y="0"/>
                    <a:pt x="1" y="98"/>
                    <a:pt x="1" y="223"/>
                  </a:cubicBezTo>
                  <a:cubicBezTo>
                    <a:pt x="1" y="349"/>
                    <a:pt x="112" y="446"/>
                    <a:pt x="238" y="446"/>
                  </a:cubicBezTo>
                  <a:cubicBezTo>
                    <a:pt x="350" y="446"/>
                    <a:pt x="461" y="349"/>
                    <a:pt x="461" y="223"/>
                  </a:cubicBezTo>
                  <a:cubicBezTo>
                    <a:pt x="461" y="98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22;p70">
              <a:extLst>
                <a:ext uri="{FF2B5EF4-FFF2-40B4-BE49-F238E27FC236}">
                  <a16:creationId xmlns:a16="http://schemas.microsoft.com/office/drawing/2014/main" id="{04742C8D-4A92-45F2-B5D8-A6BE1733C4F8}"/>
                </a:ext>
              </a:extLst>
            </p:cNvPr>
            <p:cNvSpPr/>
            <p:nvPr/>
          </p:nvSpPr>
          <p:spPr>
            <a:xfrm>
              <a:off x="1751700" y="12040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3;p70">
              <a:extLst>
                <a:ext uri="{FF2B5EF4-FFF2-40B4-BE49-F238E27FC236}">
                  <a16:creationId xmlns:a16="http://schemas.microsoft.com/office/drawing/2014/main" id="{1BDE7851-1837-4523-86B0-EE5796B36BAB}"/>
                </a:ext>
              </a:extLst>
            </p:cNvPr>
            <p:cNvSpPr/>
            <p:nvPr/>
          </p:nvSpPr>
          <p:spPr>
            <a:xfrm>
              <a:off x="1559550" y="1028725"/>
              <a:ext cx="43975" cy="49475"/>
            </a:xfrm>
            <a:custGeom>
              <a:avLst/>
              <a:gdLst/>
              <a:ahLst/>
              <a:cxnLst/>
              <a:rect l="l" t="t" r="r" b="b"/>
              <a:pathLst>
                <a:path w="1759" h="1979" extrusionOk="0">
                  <a:moveTo>
                    <a:pt x="879" y="514"/>
                  </a:moveTo>
                  <a:cubicBezTo>
                    <a:pt x="1089" y="695"/>
                    <a:pt x="1326" y="960"/>
                    <a:pt x="1326" y="1099"/>
                  </a:cubicBezTo>
                  <a:cubicBezTo>
                    <a:pt x="1326" y="1351"/>
                    <a:pt x="1130" y="1546"/>
                    <a:pt x="879" y="1546"/>
                  </a:cubicBezTo>
                  <a:cubicBezTo>
                    <a:pt x="872" y="1546"/>
                    <a:pt x="864" y="1546"/>
                    <a:pt x="857" y="1546"/>
                  </a:cubicBezTo>
                  <a:cubicBezTo>
                    <a:pt x="630" y="1546"/>
                    <a:pt x="447" y="1343"/>
                    <a:pt x="447" y="1099"/>
                  </a:cubicBezTo>
                  <a:cubicBezTo>
                    <a:pt x="447" y="988"/>
                    <a:pt x="656" y="723"/>
                    <a:pt x="879" y="514"/>
                  </a:cubicBezTo>
                  <a:close/>
                  <a:moveTo>
                    <a:pt x="867" y="1"/>
                  </a:moveTo>
                  <a:cubicBezTo>
                    <a:pt x="820" y="1"/>
                    <a:pt x="775" y="18"/>
                    <a:pt x="740" y="53"/>
                  </a:cubicBezTo>
                  <a:cubicBezTo>
                    <a:pt x="628" y="165"/>
                    <a:pt x="1" y="667"/>
                    <a:pt x="1" y="1099"/>
                  </a:cubicBezTo>
                  <a:cubicBezTo>
                    <a:pt x="1" y="1588"/>
                    <a:pt x="391" y="1978"/>
                    <a:pt x="865" y="1978"/>
                  </a:cubicBezTo>
                  <a:cubicBezTo>
                    <a:pt x="874" y="1978"/>
                    <a:pt x="882" y="1979"/>
                    <a:pt x="891" y="1979"/>
                  </a:cubicBezTo>
                  <a:cubicBezTo>
                    <a:pt x="1381" y="1979"/>
                    <a:pt x="1758" y="1579"/>
                    <a:pt x="1758" y="1099"/>
                  </a:cubicBezTo>
                  <a:cubicBezTo>
                    <a:pt x="1758" y="653"/>
                    <a:pt x="1130" y="151"/>
                    <a:pt x="1005" y="53"/>
                  </a:cubicBezTo>
                  <a:cubicBezTo>
                    <a:pt x="963" y="18"/>
                    <a:pt x="914" y="1"/>
                    <a:pt x="8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24;p70">
              <a:extLst>
                <a:ext uri="{FF2B5EF4-FFF2-40B4-BE49-F238E27FC236}">
                  <a16:creationId xmlns:a16="http://schemas.microsoft.com/office/drawing/2014/main" id="{51C52F46-BA02-4F36-A328-5503D4BC16B4}"/>
                </a:ext>
              </a:extLst>
            </p:cNvPr>
            <p:cNvSpPr/>
            <p:nvPr/>
          </p:nvSpPr>
          <p:spPr>
            <a:xfrm>
              <a:off x="1532350" y="1281125"/>
              <a:ext cx="99400" cy="55125"/>
            </a:xfrm>
            <a:custGeom>
              <a:avLst/>
              <a:gdLst/>
              <a:ahLst/>
              <a:cxnLst/>
              <a:rect l="l" t="t" r="r" b="b"/>
              <a:pathLst>
                <a:path w="3976" h="2205" extrusionOk="0">
                  <a:moveTo>
                    <a:pt x="1967" y="0"/>
                  </a:moveTo>
                  <a:cubicBezTo>
                    <a:pt x="893" y="0"/>
                    <a:pt x="1" y="893"/>
                    <a:pt x="1" y="1981"/>
                  </a:cubicBezTo>
                  <a:cubicBezTo>
                    <a:pt x="1" y="2093"/>
                    <a:pt x="112" y="2204"/>
                    <a:pt x="224" y="2204"/>
                  </a:cubicBezTo>
                  <a:cubicBezTo>
                    <a:pt x="349" y="2204"/>
                    <a:pt x="461" y="2093"/>
                    <a:pt x="461" y="1981"/>
                  </a:cubicBezTo>
                  <a:cubicBezTo>
                    <a:pt x="461" y="1116"/>
                    <a:pt x="1158" y="447"/>
                    <a:pt x="1995" y="447"/>
                  </a:cubicBezTo>
                  <a:cubicBezTo>
                    <a:pt x="2832" y="447"/>
                    <a:pt x="3530" y="1144"/>
                    <a:pt x="3530" y="1981"/>
                  </a:cubicBezTo>
                  <a:cubicBezTo>
                    <a:pt x="3530" y="2093"/>
                    <a:pt x="3627" y="2204"/>
                    <a:pt x="3753" y="2204"/>
                  </a:cubicBezTo>
                  <a:cubicBezTo>
                    <a:pt x="3878" y="2204"/>
                    <a:pt x="3976" y="2093"/>
                    <a:pt x="3976" y="1981"/>
                  </a:cubicBezTo>
                  <a:cubicBezTo>
                    <a:pt x="3948" y="893"/>
                    <a:pt x="3055" y="0"/>
                    <a:pt x="1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25;p70">
              <a:extLst>
                <a:ext uri="{FF2B5EF4-FFF2-40B4-BE49-F238E27FC236}">
                  <a16:creationId xmlns:a16="http://schemas.microsoft.com/office/drawing/2014/main" id="{C1DB98B4-753E-4965-A9AF-7830D11C6E03}"/>
                </a:ext>
              </a:extLst>
            </p:cNvPr>
            <p:cNvSpPr/>
            <p:nvPr/>
          </p:nvSpPr>
          <p:spPr>
            <a:xfrm>
              <a:off x="1554325" y="1303450"/>
              <a:ext cx="55475" cy="33150"/>
            </a:xfrm>
            <a:custGeom>
              <a:avLst/>
              <a:gdLst/>
              <a:ahLst/>
              <a:cxnLst/>
              <a:rect l="l" t="t" r="r" b="b"/>
              <a:pathLst>
                <a:path w="2219" h="1326" extrusionOk="0">
                  <a:moveTo>
                    <a:pt x="1088" y="0"/>
                  </a:moveTo>
                  <a:cubicBezTo>
                    <a:pt x="489" y="0"/>
                    <a:pt x="0" y="488"/>
                    <a:pt x="0" y="1102"/>
                  </a:cubicBezTo>
                  <a:cubicBezTo>
                    <a:pt x="0" y="1227"/>
                    <a:pt x="98" y="1325"/>
                    <a:pt x="224" y="1325"/>
                  </a:cubicBezTo>
                  <a:cubicBezTo>
                    <a:pt x="349" y="1325"/>
                    <a:pt x="447" y="1227"/>
                    <a:pt x="447" y="1102"/>
                  </a:cubicBezTo>
                  <a:cubicBezTo>
                    <a:pt x="447" y="739"/>
                    <a:pt x="740" y="432"/>
                    <a:pt x="1116" y="432"/>
                  </a:cubicBezTo>
                  <a:cubicBezTo>
                    <a:pt x="1479" y="432"/>
                    <a:pt x="1772" y="739"/>
                    <a:pt x="1772" y="1102"/>
                  </a:cubicBezTo>
                  <a:cubicBezTo>
                    <a:pt x="1772" y="1227"/>
                    <a:pt x="1870" y="1325"/>
                    <a:pt x="1995" y="1325"/>
                  </a:cubicBezTo>
                  <a:cubicBezTo>
                    <a:pt x="2121" y="1325"/>
                    <a:pt x="2218" y="1227"/>
                    <a:pt x="2218" y="1102"/>
                  </a:cubicBezTo>
                  <a:cubicBezTo>
                    <a:pt x="2190" y="488"/>
                    <a:pt x="1688" y="0"/>
                    <a:pt x="10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78;p39">
            <a:extLst>
              <a:ext uri="{FF2B5EF4-FFF2-40B4-BE49-F238E27FC236}">
                <a16:creationId xmlns:a16="http://schemas.microsoft.com/office/drawing/2014/main" id="{B7DE9BBC-0C88-4088-B839-AA4573450DD2}"/>
              </a:ext>
            </a:extLst>
          </p:cNvPr>
          <p:cNvGrpSpPr/>
          <p:nvPr/>
        </p:nvGrpSpPr>
        <p:grpSpPr>
          <a:xfrm>
            <a:off x="1681650" y="680914"/>
            <a:ext cx="1250495" cy="1134837"/>
            <a:chOff x="4001250" y="2838825"/>
            <a:chExt cx="350850" cy="318400"/>
          </a:xfrm>
          <a:solidFill>
            <a:schemeClr val="tx1"/>
          </a:solidFill>
        </p:grpSpPr>
        <p:sp>
          <p:nvSpPr>
            <p:cNvPr id="56" name="Google Shape;379;p39">
              <a:extLst>
                <a:ext uri="{FF2B5EF4-FFF2-40B4-BE49-F238E27FC236}">
                  <a16:creationId xmlns:a16="http://schemas.microsoft.com/office/drawing/2014/main" id="{A055F523-EEB6-4E0C-8782-33CB8CB80369}"/>
                </a:ext>
              </a:extLst>
            </p:cNvPr>
            <p:cNvSpPr/>
            <p:nvPr/>
          </p:nvSpPr>
          <p:spPr>
            <a:xfrm>
              <a:off x="4016950" y="2986350"/>
              <a:ext cx="22700" cy="34175"/>
            </a:xfrm>
            <a:custGeom>
              <a:avLst/>
              <a:gdLst/>
              <a:ahLst/>
              <a:cxnLst/>
              <a:rect l="l" t="t" r="r" b="b"/>
              <a:pathLst>
                <a:path w="908" h="1367" extrusionOk="0">
                  <a:moveTo>
                    <a:pt x="461" y="0"/>
                  </a:moveTo>
                  <a:cubicBezTo>
                    <a:pt x="335" y="0"/>
                    <a:pt x="224" y="112"/>
                    <a:pt x="224" y="237"/>
                  </a:cubicBezTo>
                  <a:lnTo>
                    <a:pt x="224" y="460"/>
                  </a:lnTo>
                  <a:cubicBezTo>
                    <a:pt x="112" y="460"/>
                    <a:pt x="1" y="558"/>
                    <a:pt x="1" y="683"/>
                  </a:cubicBezTo>
                  <a:cubicBezTo>
                    <a:pt x="1" y="809"/>
                    <a:pt x="112" y="907"/>
                    <a:pt x="224" y="907"/>
                  </a:cubicBezTo>
                  <a:lnTo>
                    <a:pt x="224" y="1144"/>
                  </a:lnTo>
                  <a:cubicBezTo>
                    <a:pt x="224" y="1255"/>
                    <a:pt x="335" y="1367"/>
                    <a:pt x="461" y="1367"/>
                  </a:cubicBezTo>
                  <a:cubicBezTo>
                    <a:pt x="572" y="1367"/>
                    <a:pt x="684" y="1255"/>
                    <a:pt x="684" y="1144"/>
                  </a:cubicBezTo>
                  <a:lnTo>
                    <a:pt x="684" y="907"/>
                  </a:lnTo>
                  <a:cubicBezTo>
                    <a:pt x="810" y="907"/>
                    <a:pt x="907" y="809"/>
                    <a:pt x="907" y="683"/>
                  </a:cubicBezTo>
                  <a:cubicBezTo>
                    <a:pt x="907" y="558"/>
                    <a:pt x="796" y="460"/>
                    <a:pt x="684" y="460"/>
                  </a:cubicBezTo>
                  <a:lnTo>
                    <a:pt x="684" y="237"/>
                  </a:lnTo>
                  <a:cubicBezTo>
                    <a:pt x="684" y="112"/>
                    <a:pt x="572" y="0"/>
                    <a:pt x="4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0;p39">
              <a:extLst>
                <a:ext uri="{FF2B5EF4-FFF2-40B4-BE49-F238E27FC236}">
                  <a16:creationId xmlns:a16="http://schemas.microsoft.com/office/drawing/2014/main" id="{4935CDB2-14C8-467F-B88E-5A54B0176C7B}"/>
                </a:ext>
              </a:extLst>
            </p:cNvPr>
            <p:cNvSpPr/>
            <p:nvPr/>
          </p:nvSpPr>
          <p:spPr>
            <a:xfrm>
              <a:off x="4038925" y="2844050"/>
              <a:ext cx="22325" cy="33850"/>
            </a:xfrm>
            <a:custGeom>
              <a:avLst/>
              <a:gdLst/>
              <a:ahLst/>
              <a:cxnLst/>
              <a:rect l="l" t="t" r="r" b="b"/>
              <a:pathLst>
                <a:path w="893" h="1354" extrusionOk="0">
                  <a:moveTo>
                    <a:pt x="447" y="1"/>
                  </a:moveTo>
                  <a:cubicBezTo>
                    <a:pt x="321" y="1"/>
                    <a:pt x="223" y="99"/>
                    <a:pt x="223" y="224"/>
                  </a:cubicBezTo>
                  <a:lnTo>
                    <a:pt x="223" y="447"/>
                  </a:lnTo>
                  <a:cubicBezTo>
                    <a:pt x="98" y="447"/>
                    <a:pt x="0" y="559"/>
                    <a:pt x="0" y="671"/>
                  </a:cubicBezTo>
                  <a:cubicBezTo>
                    <a:pt x="0" y="796"/>
                    <a:pt x="98" y="908"/>
                    <a:pt x="223" y="908"/>
                  </a:cubicBezTo>
                  <a:lnTo>
                    <a:pt x="223" y="1131"/>
                  </a:lnTo>
                  <a:cubicBezTo>
                    <a:pt x="223" y="1256"/>
                    <a:pt x="321" y="1354"/>
                    <a:pt x="447" y="1354"/>
                  </a:cubicBezTo>
                  <a:cubicBezTo>
                    <a:pt x="572" y="1354"/>
                    <a:pt x="670" y="1242"/>
                    <a:pt x="670" y="1131"/>
                  </a:cubicBezTo>
                  <a:lnTo>
                    <a:pt x="670" y="908"/>
                  </a:lnTo>
                  <a:cubicBezTo>
                    <a:pt x="795" y="908"/>
                    <a:pt x="893" y="796"/>
                    <a:pt x="893" y="671"/>
                  </a:cubicBezTo>
                  <a:cubicBezTo>
                    <a:pt x="893" y="559"/>
                    <a:pt x="795" y="447"/>
                    <a:pt x="670" y="447"/>
                  </a:cubicBezTo>
                  <a:lnTo>
                    <a:pt x="670" y="224"/>
                  </a:lnTo>
                  <a:cubicBezTo>
                    <a:pt x="670" y="99"/>
                    <a:pt x="572" y="1"/>
                    <a:pt x="4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1;p39">
              <a:extLst>
                <a:ext uri="{FF2B5EF4-FFF2-40B4-BE49-F238E27FC236}">
                  <a16:creationId xmlns:a16="http://schemas.microsoft.com/office/drawing/2014/main" id="{9D3B4168-65F1-4C22-884E-0017C9E250CB}"/>
                </a:ext>
              </a:extLst>
            </p:cNvPr>
            <p:cNvSpPr/>
            <p:nvPr/>
          </p:nvSpPr>
          <p:spPr>
            <a:xfrm>
              <a:off x="4110400" y="2893575"/>
              <a:ext cx="11200" cy="1120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4" y="1"/>
                  </a:moveTo>
                  <a:cubicBezTo>
                    <a:pt x="98" y="1"/>
                    <a:pt x="1" y="112"/>
                    <a:pt x="1" y="224"/>
                  </a:cubicBezTo>
                  <a:cubicBezTo>
                    <a:pt x="1" y="349"/>
                    <a:pt x="98" y="447"/>
                    <a:pt x="224" y="447"/>
                  </a:cubicBezTo>
                  <a:cubicBezTo>
                    <a:pt x="349" y="447"/>
                    <a:pt x="447" y="349"/>
                    <a:pt x="447" y="224"/>
                  </a:cubicBezTo>
                  <a:cubicBezTo>
                    <a:pt x="447" y="112"/>
                    <a:pt x="349" y="1"/>
                    <a:pt x="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2;p39">
              <a:extLst>
                <a:ext uri="{FF2B5EF4-FFF2-40B4-BE49-F238E27FC236}">
                  <a16:creationId xmlns:a16="http://schemas.microsoft.com/office/drawing/2014/main" id="{01708127-B79D-46BC-A0EC-C99F72ED54D1}"/>
                </a:ext>
              </a:extLst>
            </p:cNvPr>
            <p:cNvSpPr/>
            <p:nvPr/>
          </p:nvSpPr>
          <p:spPr>
            <a:xfrm>
              <a:off x="4022525" y="29319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23"/>
                  </a:cubicBezTo>
                  <a:cubicBezTo>
                    <a:pt x="1" y="349"/>
                    <a:pt x="112" y="460"/>
                    <a:pt x="238" y="460"/>
                  </a:cubicBezTo>
                  <a:cubicBezTo>
                    <a:pt x="349" y="460"/>
                    <a:pt x="461" y="349"/>
                    <a:pt x="461" y="223"/>
                  </a:cubicBezTo>
                  <a:cubicBezTo>
                    <a:pt x="461" y="112"/>
                    <a:pt x="34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3;p39">
              <a:extLst>
                <a:ext uri="{FF2B5EF4-FFF2-40B4-BE49-F238E27FC236}">
                  <a16:creationId xmlns:a16="http://schemas.microsoft.com/office/drawing/2014/main" id="{F2B915D4-9C7F-433D-B28C-9471F20432B2}"/>
                </a:ext>
              </a:extLst>
            </p:cNvPr>
            <p:cNvSpPr/>
            <p:nvPr/>
          </p:nvSpPr>
          <p:spPr>
            <a:xfrm>
              <a:off x="4154350" y="2838825"/>
              <a:ext cx="44300" cy="44325"/>
            </a:xfrm>
            <a:custGeom>
              <a:avLst/>
              <a:gdLst/>
              <a:ahLst/>
              <a:cxnLst/>
              <a:rect l="l" t="t" r="r" b="b"/>
              <a:pathLst>
                <a:path w="1772" h="1773" extrusionOk="0">
                  <a:moveTo>
                    <a:pt x="865" y="810"/>
                  </a:moveTo>
                  <a:cubicBezTo>
                    <a:pt x="893" y="852"/>
                    <a:pt x="921" y="866"/>
                    <a:pt x="963" y="893"/>
                  </a:cubicBezTo>
                  <a:cubicBezTo>
                    <a:pt x="921" y="921"/>
                    <a:pt x="907" y="949"/>
                    <a:pt x="865" y="991"/>
                  </a:cubicBezTo>
                  <a:cubicBezTo>
                    <a:pt x="851" y="949"/>
                    <a:pt x="823" y="935"/>
                    <a:pt x="781" y="893"/>
                  </a:cubicBezTo>
                  <a:lnTo>
                    <a:pt x="865" y="810"/>
                  </a:lnTo>
                  <a:close/>
                  <a:moveTo>
                    <a:pt x="893" y="1"/>
                  </a:moveTo>
                  <a:cubicBezTo>
                    <a:pt x="767" y="1"/>
                    <a:pt x="656" y="98"/>
                    <a:pt x="656" y="224"/>
                  </a:cubicBezTo>
                  <a:cubicBezTo>
                    <a:pt x="656" y="461"/>
                    <a:pt x="475" y="656"/>
                    <a:pt x="223" y="656"/>
                  </a:cubicBezTo>
                  <a:cubicBezTo>
                    <a:pt x="98" y="656"/>
                    <a:pt x="0" y="768"/>
                    <a:pt x="0" y="880"/>
                  </a:cubicBezTo>
                  <a:cubicBezTo>
                    <a:pt x="0" y="1005"/>
                    <a:pt x="98" y="1117"/>
                    <a:pt x="223" y="1117"/>
                  </a:cubicBezTo>
                  <a:cubicBezTo>
                    <a:pt x="475" y="1117"/>
                    <a:pt x="656" y="1298"/>
                    <a:pt x="656" y="1549"/>
                  </a:cubicBezTo>
                  <a:cubicBezTo>
                    <a:pt x="656" y="1675"/>
                    <a:pt x="767" y="1772"/>
                    <a:pt x="893" y="1772"/>
                  </a:cubicBezTo>
                  <a:cubicBezTo>
                    <a:pt x="1005" y="1772"/>
                    <a:pt x="1116" y="1661"/>
                    <a:pt x="1116" y="1549"/>
                  </a:cubicBezTo>
                  <a:cubicBezTo>
                    <a:pt x="1116" y="1298"/>
                    <a:pt x="1311" y="1117"/>
                    <a:pt x="1549" y="1117"/>
                  </a:cubicBezTo>
                  <a:cubicBezTo>
                    <a:pt x="1674" y="1117"/>
                    <a:pt x="1772" y="1005"/>
                    <a:pt x="1772" y="880"/>
                  </a:cubicBezTo>
                  <a:cubicBezTo>
                    <a:pt x="1772" y="768"/>
                    <a:pt x="1674" y="656"/>
                    <a:pt x="1549" y="656"/>
                  </a:cubicBezTo>
                  <a:cubicBezTo>
                    <a:pt x="1311" y="656"/>
                    <a:pt x="1116" y="461"/>
                    <a:pt x="1116" y="224"/>
                  </a:cubicBezTo>
                  <a:cubicBezTo>
                    <a:pt x="1116" y="98"/>
                    <a:pt x="1005" y="1"/>
                    <a:pt x="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4;p39">
              <a:extLst>
                <a:ext uri="{FF2B5EF4-FFF2-40B4-BE49-F238E27FC236}">
                  <a16:creationId xmlns:a16="http://schemas.microsoft.com/office/drawing/2014/main" id="{C25522E4-0C85-4CF6-924F-A37290BA9774}"/>
                </a:ext>
              </a:extLst>
            </p:cNvPr>
            <p:cNvSpPr/>
            <p:nvPr/>
          </p:nvSpPr>
          <p:spPr>
            <a:xfrm>
              <a:off x="4313350" y="2986350"/>
              <a:ext cx="22700" cy="34175"/>
            </a:xfrm>
            <a:custGeom>
              <a:avLst/>
              <a:gdLst/>
              <a:ahLst/>
              <a:cxnLst/>
              <a:rect l="l" t="t" r="r" b="b"/>
              <a:pathLst>
                <a:path w="908" h="1367" extrusionOk="0">
                  <a:moveTo>
                    <a:pt x="461" y="0"/>
                  </a:moveTo>
                  <a:cubicBezTo>
                    <a:pt x="336" y="0"/>
                    <a:pt x="224" y="112"/>
                    <a:pt x="224" y="237"/>
                  </a:cubicBezTo>
                  <a:lnTo>
                    <a:pt x="224" y="460"/>
                  </a:lnTo>
                  <a:cubicBezTo>
                    <a:pt x="112" y="460"/>
                    <a:pt x="1" y="558"/>
                    <a:pt x="1" y="683"/>
                  </a:cubicBezTo>
                  <a:cubicBezTo>
                    <a:pt x="1" y="809"/>
                    <a:pt x="112" y="907"/>
                    <a:pt x="224" y="907"/>
                  </a:cubicBezTo>
                  <a:lnTo>
                    <a:pt x="224" y="1144"/>
                  </a:lnTo>
                  <a:cubicBezTo>
                    <a:pt x="224" y="1255"/>
                    <a:pt x="336" y="1367"/>
                    <a:pt x="461" y="1367"/>
                  </a:cubicBezTo>
                  <a:cubicBezTo>
                    <a:pt x="573" y="1367"/>
                    <a:pt x="684" y="1255"/>
                    <a:pt x="684" y="1144"/>
                  </a:cubicBezTo>
                  <a:lnTo>
                    <a:pt x="684" y="907"/>
                  </a:lnTo>
                  <a:cubicBezTo>
                    <a:pt x="810" y="907"/>
                    <a:pt x="907" y="809"/>
                    <a:pt x="907" y="683"/>
                  </a:cubicBezTo>
                  <a:cubicBezTo>
                    <a:pt x="907" y="558"/>
                    <a:pt x="796" y="460"/>
                    <a:pt x="684" y="460"/>
                  </a:cubicBezTo>
                  <a:lnTo>
                    <a:pt x="684" y="237"/>
                  </a:lnTo>
                  <a:cubicBezTo>
                    <a:pt x="684" y="112"/>
                    <a:pt x="573" y="0"/>
                    <a:pt x="4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5;p39">
              <a:extLst>
                <a:ext uri="{FF2B5EF4-FFF2-40B4-BE49-F238E27FC236}">
                  <a16:creationId xmlns:a16="http://schemas.microsoft.com/office/drawing/2014/main" id="{CCD7DF0A-BFDA-435B-8381-ABC72E992C3C}"/>
                </a:ext>
              </a:extLst>
            </p:cNvPr>
            <p:cNvSpPr/>
            <p:nvPr/>
          </p:nvSpPr>
          <p:spPr>
            <a:xfrm>
              <a:off x="4291750" y="2844050"/>
              <a:ext cx="22325" cy="33850"/>
            </a:xfrm>
            <a:custGeom>
              <a:avLst/>
              <a:gdLst/>
              <a:ahLst/>
              <a:cxnLst/>
              <a:rect l="l" t="t" r="r" b="b"/>
              <a:pathLst>
                <a:path w="893" h="1354" extrusionOk="0">
                  <a:moveTo>
                    <a:pt x="446" y="1"/>
                  </a:moveTo>
                  <a:cubicBezTo>
                    <a:pt x="321" y="1"/>
                    <a:pt x="223" y="99"/>
                    <a:pt x="223" y="224"/>
                  </a:cubicBezTo>
                  <a:lnTo>
                    <a:pt x="223" y="447"/>
                  </a:lnTo>
                  <a:cubicBezTo>
                    <a:pt x="98" y="447"/>
                    <a:pt x="0" y="559"/>
                    <a:pt x="0" y="671"/>
                  </a:cubicBezTo>
                  <a:cubicBezTo>
                    <a:pt x="0" y="796"/>
                    <a:pt x="98" y="908"/>
                    <a:pt x="223" y="908"/>
                  </a:cubicBezTo>
                  <a:lnTo>
                    <a:pt x="223" y="1131"/>
                  </a:lnTo>
                  <a:cubicBezTo>
                    <a:pt x="223" y="1256"/>
                    <a:pt x="321" y="1354"/>
                    <a:pt x="446" y="1354"/>
                  </a:cubicBezTo>
                  <a:cubicBezTo>
                    <a:pt x="572" y="1354"/>
                    <a:pt x="670" y="1242"/>
                    <a:pt x="670" y="1131"/>
                  </a:cubicBezTo>
                  <a:lnTo>
                    <a:pt x="670" y="908"/>
                  </a:lnTo>
                  <a:cubicBezTo>
                    <a:pt x="795" y="908"/>
                    <a:pt x="893" y="796"/>
                    <a:pt x="893" y="671"/>
                  </a:cubicBezTo>
                  <a:cubicBezTo>
                    <a:pt x="893" y="559"/>
                    <a:pt x="795" y="447"/>
                    <a:pt x="670" y="447"/>
                  </a:cubicBezTo>
                  <a:lnTo>
                    <a:pt x="670" y="224"/>
                  </a:lnTo>
                  <a:cubicBezTo>
                    <a:pt x="670" y="99"/>
                    <a:pt x="572" y="1"/>
                    <a:pt x="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6;p39">
              <a:extLst>
                <a:ext uri="{FF2B5EF4-FFF2-40B4-BE49-F238E27FC236}">
                  <a16:creationId xmlns:a16="http://schemas.microsoft.com/office/drawing/2014/main" id="{BAC1F499-068D-40D2-A065-C1D29DB38DA4}"/>
                </a:ext>
              </a:extLst>
            </p:cNvPr>
            <p:cNvSpPr/>
            <p:nvPr/>
          </p:nvSpPr>
          <p:spPr>
            <a:xfrm>
              <a:off x="4231050" y="2893575"/>
              <a:ext cx="11200" cy="1120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4" y="1"/>
                  </a:moveTo>
                  <a:cubicBezTo>
                    <a:pt x="99" y="1"/>
                    <a:pt x="1" y="112"/>
                    <a:pt x="1" y="224"/>
                  </a:cubicBezTo>
                  <a:cubicBezTo>
                    <a:pt x="1" y="349"/>
                    <a:pt x="99" y="447"/>
                    <a:pt x="224" y="447"/>
                  </a:cubicBezTo>
                  <a:cubicBezTo>
                    <a:pt x="350" y="447"/>
                    <a:pt x="447" y="349"/>
                    <a:pt x="447" y="224"/>
                  </a:cubicBezTo>
                  <a:cubicBezTo>
                    <a:pt x="447" y="112"/>
                    <a:pt x="350" y="1"/>
                    <a:pt x="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7;p39">
              <a:extLst>
                <a:ext uri="{FF2B5EF4-FFF2-40B4-BE49-F238E27FC236}">
                  <a16:creationId xmlns:a16="http://schemas.microsoft.com/office/drawing/2014/main" id="{7BDDEBFD-E14E-4E25-94A6-DD72F246F135}"/>
                </a:ext>
              </a:extLst>
            </p:cNvPr>
            <p:cNvSpPr/>
            <p:nvPr/>
          </p:nvSpPr>
          <p:spPr>
            <a:xfrm>
              <a:off x="4318950" y="29319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7" y="0"/>
                  </a:moveTo>
                  <a:cubicBezTo>
                    <a:pt x="112" y="0"/>
                    <a:pt x="0" y="112"/>
                    <a:pt x="0" y="223"/>
                  </a:cubicBezTo>
                  <a:cubicBezTo>
                    <a:pt x="0" y="349"/>
                    <a:pt x="112" y="460"/>
                    <a:pt x="237" y="460"/>
                  </a:cubicBezTo>
                  <a:cubicBezTo>
                    <a:pt x="349" y="460"/>
                    <a:pt x="460" y="349"/>
                    <a:pt x="460" y="223"/>
                  </a:cubicBezTo>
                  <a:cubicBezTo>
                    <a:pt x="460" y="112"/>
                    <a:pt x="349" y="0"/>
                    <a:pt x="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8;p39">
              <a:extLst>
                <a:ext uri="{FF2B5EF4-FFF2-40B4-BE49-F238E27FC236}">
                  <a16:creationId xmlns:a16="http://schemas.microsoft.com/office/drawing/2014/main" id="{C97C99FF-3448-4A23-98EF-DB7EFE7C750A}"/>
                </a:ext>
              </a:extLst>
            </p:cNvPr>
            <p:cNvSpPr/>
            <p:nvPr/>
          </p:nvSpPr>
          <p:spPr>
            <a:xfrm>
              <a:off x="4225475" y="3057825"/>
              <a:ext cx="60350" cy="39075"/>
            </a:xfrm>
            <a:custGeom>
              <a:avLst/>
              <a:gdLst/>
              <a:ahLst/>
              <a:cxnLst/>
              <a:rect l="l" t="t" r="r" b="b"/>
              <a:pathLst>
                <a:path w="2414" h="1563" extrusionOk="0">
                  <a:moveTo>
                    <a:pt x="1954" y="461"/>
                  </a:moveTo>
                  <a:cubicBezTo>
                    <a:pt x="1842" y="837"/>
                    <a:pt x="1507" y="1116"/>
                    <a:pt x="1089" y="1116"/>
                  </a:cubicBezTo>
                  <a:lnTo>
                    <a:pt x="461" y="1116"/>
                  </a:lnTo>
                  <a:cubicBezTo>
                    <a:pt x="573" y="754"/>
                    <a:pt x="921" y="461"/>
                    <a:pt x="1326" y="461"/>
                  </a:cubicBezTo>
                  <a:close/>
                  <a:moveTo>
                    <a:pt x="1326" y="0"/>
                  </a:moveTo>
                  <a:cubicBezTo>
                    <a:pt x="587" y="0"/>
                    <a:pt x="1" y="600"/>
                    <a:pt x="1" y="1326"/>
                  </a:cubicBezTo>
                  <a:cubicBezTo>
                    <a:pt x="15" y="1465"/>
                    <a:pt x="98" y="1563"/>
                    <a:pt x="224" y="1563"/>
                  </a:cubicBezTo>
                  <a:lnTo>
                    <a:pt x="1089" y="1563"/>
                  </a:lnTo>
                  <a:cubicBezTo>
                    <a:pt x="1828" y="1563"/>
                    <a:pt x="2414" y="963"/>
                    <a:pt x="2414" y="224"/>
                  </a:cubicBezTo>
                  <a:cubicBezTo>
                    <a:pt x="2414" y="112"/>
                    <a:pt x="2316" y="0"/>
                    <a:pt x="2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9;p39">
              <a:extLst>
                <a:ext uri="{FF2B5EF4-FFF2-40B4-BE49-F238E27FC236}">
                  <a16:creationId xmlns:a16="http://schemas.microsoft.com/office/drawing/2014/main" id="{ADDE45E5-7DDB-4832-A61C-2B3BF7D8AD42}"/>
                </a:ext>
              </a:extLst>
            </p:cNvPr>
            <p:cNvSpPr/>
            <p:nvPr/>
          </p:nvSpPr>
          <p:spPr>
            <a:xfrm>
              <a:off x="4066125" y="3057825"/>
              <a:ext cx="60700" cy="39075"/>
            </a:xfrm>
            <a:custGeom>
              <a:avLst/>
              <a:gdLst/>
              <a:ahLst/>
              <a:cxnLst/>
              <a:rect l="l" t="t" r="r" b="b"/>
              <a:pathLst>
                <a:path w="2428" h="1563" extrusionOk="0">
                  <a:moveTo>
                    <a:pt x="1102" y="461"/>
                  </a:moveTo>
                  <a:cubicBezTo>
                    <a:pt x="1521" y="461"/>
                    <a:pt x="1869" y="754"/>
                    <a:pt x="1953" y="1116"/>
                  </a:cubicBezTo>
                  <a:lnTo>
                    <a:pt x="1325" y="1116"/>
                  </a:lnTo>
                  <a:cubicBezTo>
                    <a:pt x="935" y="1116"/>
                    <a:pt x="586" y="837"/>
                    <a:pt x="475" y="461"/>
                  </a:cubicBezTo>
                  <a:close/>
                  <a:moveTo>
                    <a:pt x="182" y="0"/>
                  </a:moveTo>
                  <a:cubicBezTo>
                    <a:pt x="154" y="0"/>
                    <a:pt x="140" y="0"/>
                    <a:pt x="140" y="28"/>
                  </a:cubicBezTo>
                  <a:cubicBezTo>
                    <a:pt x="56" y="56"/>
                    <a:pt x="0" y="126"/>
                    <a:pt x="0" y="238"/>
                  </a:cubicBezTo>
                  <a:cubicBezTo>
                    <a:pt x="28" y="977"/>
                    <a:pt x="614" y="1563"/>
                    <a:pt x="1325" y="1563"/>
                  </a:cubicBezTo>
                  <a:lnTo>
                    <a:pt x="2204" y="1563"/>
                  </a:lnTo>
                  <a:cubicBezTo>
                    <a:pt x="2330" y="1563"/>
                    <a:pt x="2427" y="1451"/>
                    <a:pt x="2427" y="1326"/>
                  </a:cubicBezTo>
                  <a:cubicBezTo>
                    <a:pt x="2427" y="600"/>
                    <a:pt x="1841" y="0"/>
                    <a:pt x="1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90;p39">
              <a:extLst>
                <a:ext uri="{FF2B5EF4-FFF2-40B4-BE49-F238E27FC236}">
                  <a16:creationId xmlns:a16="http://schemas.microsoft.com/office/drawing/2014/main" id="{DE1896A3-CE29-4A2D-96E3-A87E270EA125}"/>
                </a:ext>
              </a:extLst>
            </p:cNvPr>
            <p:cNvSpPr/>
            <p:nvPr/>
          </p:nvSpPr>
          <p:spPr>
            <a:xfrm>
              <a:off x="4132375" y="3057825"/>
              <a:ext cx="88250" cy="44650"/>
            </a:xfrm>
            <a:custGeom>
              <a:avLst/>
              <a:gdLst/>
              <a:ahLst/>
              <a:cxnLst/>
              <a:rect l="l" t="t" r="r" b="b"/>
              <a:pathLst>
                <a:path w="3530" h="1786" extrusionOk="0">
                  <a:moveTo>
                    <a:pt x="3055" y="461"/>
                  </a:moveTo>
                  <a:cubicBezTo>
                    <a:pt x="3041" y="544"/>
                    <a:pt x="2999" y="614"/>
                    <a:pt x="2986" y="684"/>
                  </a:cubicBezTo>
                  <a:lnTo>
                    <a:pt x="544" y="684"/>
                  </a:lnTo>
                  <a:cubicBezTo>
                    <a:pt x="517" y="614"/>
                    <a:pt x="489" y="544"/>
                    <a:pt x="475" y="461"/>
                  </a:cubicBezTo>
                  <a:close/>
                  <a:moveTo>
                    <a:pt x="2637" y="1116"/>
                  </a:moveTo>
                  <a:cubicBezTo>
                    <a:pt x="2442" y="1256"/>
                    <a:pt x="2218" y="1353"/>
                    <a:pt x="1981" y="1353"/>
                  </a:cubicBezTo>
                  <a:lnTo>
                    <a:pt x="1535" y="1353"/>
                  </a:lnTo>
                  <a:cubicBezTo>
                    <a:pt x="1298" y="1353"/>
                    <a:pt x="1075" y="1256"/>
                    <a:pt x="879" y="1116"/>
                  </a:cubicBezTo>
                  <a:close/>
                  <a:moveTo>
                    <a:pt x="238" y="0"/>
                  </a:moveTo>
                  <a:cubicBezTo>
                    <a:pt x="112" y="0"/>
                    <a:pt x="0" y="112"/>
                    <a:pt x="0" y="238"/>
                  </a:cubicBezTo>
                  <a:cubicBezTo>
                    <a:pt x="0" y="489"/>
                    <a:pt x="70" y="754"/>
                    <a:pt x="196" y="977"/>
                  </a:cubicBezTo>
                  <a:cubicBezTo>
                    <a:pt x="196" y="1005"/>
                    <a:pt x="210" y="1019"/>
                    <a:pt x="210" y="1033"/>
                  </a:cubicBezTo>
                  <a:cubicBezTo>
                    <a:pt x="475" y="1465"/>
                    <a:pt x="963" y="1772"/>
                    <a:pt x="1521" y="1786"/>
                  </a:cubicBezTo>
                  <a:lnTo>
                    <a:pt x="1995" y="1786"/>
                  </a:lnTo>
                  <a:cubicBezTo>
                    <a:pt x="2553" y="1786"/>
                    <a:pt x="3027" y="1479"/>
                    <a:pt x="3306" y="1033"/>
                  </a:cubicBezTo>
                  <a:cubicBezTo>
                    <a:pt x="3320" y="1019"/>
                    <a:pt x="3320" y="991"/>
                    <a:pt x="3334" y="977"/>
                  </a:cubicBezTo>
                  <a:cubicBezTo>
                    <a:pt x="3460" y="754"/>
                    <a:pt x="3529" y="503"/>
                    <a:pt x="3529" y="238"/>
                  </a:cubicBezTo>
                  <a:cubicBezTo>
                    <a:pt x="3529" y="112"/>
                    <a:pt x="3418" y="0"/>
                    <a:pt x="33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91;p39">
              <a:extLst>
                <a:ext uri="{FF2B5EF4-FFF2-40B4-BE49-F238E27FC236}">
                  <a16:creationId xmlns:a16="http://schemas.microsoft.com/office/drawing/2014/main" id="{3DD007FC-A0F2-49A7-AA58-0C72E4AE999B}"/>
                </a:ext>
              </a:extLst>
            </p:cNvPr>
            <p:cNvSpPr/>
            <p:nvPr/>
          </p:nvSpPr>
          <p:spPr>
            <a:xfrm>
              <a:off x="4001250" y="2927050"/>
              <a:ext cx="350850" cy="230175"/>
            </a:xfrm>
            <a:custGeom>
              <a:avLst/>
              <a:gdLst/>
              <a:ahLst/>
              <a:cxnLst/>
              <a:rect l="l" t="t" r="r" b="b"/>
              <a:pathLst>
                <a:path w="14034" h="9207" extrusionOk="0">
                  <a:moveTo>
                    <a:pt x="9835" y="1089"/>
                  </a:moveTo>
                  <a:cubicBezTo>
                    <a:pt x="9960" y="1089"/>
                    <a:pt x="10044" y="1186"/>
                    <a:pt x="10044" y="1312"/>
                  </a:cubicBezTo>
                  <a:lnTo>
                    <a:pt x="10044" y="3516"/>
                  </a:lnTo>
                  <a:lnTo>
                    <a:pt x="3906" y="3516"/>
                  </a:lnTo>
                  <a:lnTo>
                    <a:pt x="3906" y="1312"/>
                  </a:lnTo>
                  <a:lnTo>
                    <a:pt x="3920" y="1312"/>
                  </a:lnTo>
                  <a:cubicBezTo>
                    <a:pt x="3920" y="1186"/>
                    <a:pt x="4032" y="1103"/>
                    <a:pt x="4130" y="1089"/>
                  </a:cubicBezTo>
                  <a:close/>
                  <a:moveTo>
                    <a:pt x="9849" y="419"/>
                  </a:moveTo>
                  <a:cubicBezTo>
                    <a:pt x="10337" y="419"/>
                    <a:pt x="10727" y="824"/>
                    <a:pt x="10727" y="1298"/>
                  </a:cubicBezTo>
                  <a:lnTo>
                    <a:pt x="10727" y="3516"/>
                  </a:lnTo>
                  <a:lnTo>
                    <a:pt x="10504" y="3516"/>
                  </a:lnTo>
                  <a:lnTo>
                    <a:pt x="10504" y="1312"/>
                  </a:lnTo>
                  <a:cubicBezTo>
                    <a:pt x="10504" y="949"/>
                    <a:pt x="10197" y="656"/>
                    <a:pt x="9835" y="656"/>
                  </a:cubicBezTo>
                  <a:lnTo>
                    <a:pt x="4116" y="656"/>
                  </a:lnTo>
                  <a:cubicBezTo>
                    <a:pt x="3753" y="656"/>
                    <a:pt x="3460" y="949"/>
                    <a:pt x="3460" y="1312"/>
                  </a:cubicBezTo>
                  <a:lnTo>
                    <a:pt x="3460" y="3516"/>
                  </a:lnTo>
                  <a:lnTo>
                    <a:pt x="3223" y="3516"/>
                  </a:lnTo>
                  <a:lnTo>
                    <a:pt x="3223" y="1312"/>
                  </a:lnTo>
                  <a:cubicBezTo>
                    <a:pt x="3265" y="824"/>
                    <a:pt x="3669" y="419"/>
                    <a:pt x="4158" y="419"/>
                  </a:cubicBezTo>
                  <a:close/>
                  <a:moveTo>
                    <a:pt x="10867" y="3948"/>
                  </a:moveTo>
                  <a:lnTo>
                    <a:pt x="11411" y="4381"/>
                  </a:lnTo>
                  <a:lnTo>
                    <a:pt x="2567" y="4381"/>
                  </a:lnTo>
                  <a:lnTo>
                    <a:pt x="3125" y="3948"/>
                  </a:lnTo>
                  <a:close/>
                  <a:moveTo>
                    <a:pt x="11829" y="4813"/>
                  </a:moveTo>
                  <a:lnTo>
                    <a:pt x="11829" y="7449"/>
                  </a:lnTo>
                  <a:lnTo>
                    <a:pt x="2149" y="7449"/>
                  </a:lnTo>
                  <a:lnTo>
                    <a:pt x="2149" y="4813"/>
                  </a:lnTo>
                  <a:close/>
                  <a:moveTo>
                    <a:pt x="9193" y="7882"/>
                  </a:moveTo>
                  <a:lnTo>
                    <a:pt x="9193" y="8760"/>
                  </a:lnTo>
                  <a:lnTo>
                    <a:pt x="4799" y="8760"/>
                  </a:lnTo>
                  <a:lnTo>
                    <a:pt x="4799" y="7882"/>
                  </a:lnTo>
                  <a:close/>
                  <a:moveTo>
                    <a:pt x="4381" y="7910"/>
                  </a:moveTo>
                  <a:lnTo>
                    <a:pt x="4381" y="8774"/>
                  </a:lnTo>
                  <a:lnTo>
                    <a:pt x="2623" y="8774"/>
                  </a:lnTo>
                  <a:lnTo>
                    <a:pt x="2623" y="7910"/>
                  </a:lnTo>
                  <a:close/>
                  <a:moveTo>
                    <a:pt x="11383" y="7910"/>
                  </a:moveTo>
                  <a:lnTo>
                    <a:pt x="11383" y="8774"/>
                  </a:lnTo>
                  <a:lnTo>
                    <a:pt x="9625" y="8774"/>
                  </a:lnTo>
                  <a:lnTo>
                    <a:pt x="9625" y="7910"/>
                  </a:lnTo>
                  <a:close/>
                  <a:moveTo>
                    <a:pt x="4185" y="1"/>
                  </a:moveTo>
                  <a:cubicBezTo>
                    <a:pt x="3446" y="1"/>
                    <a:pt x="2860" y="601"/>
                    <a:pt x="2860" y="1326"/>
                  </a:cubicBezTo>
                  <a:lnTo>
                    <a:pt x="2860" y="3627"/>
                  </a:lnTo>
                  <a:lnTo>
                    <a:pt x="1856" y="4436"/>
                  </a:lnTo>
                  <a:cubicBezTo>
                    <a:pt x="1800" y="4464"/>
                    <a:pt x="1786" y="4520"/>
                    <a:pt x="1758" y="4576"/>
                  </a:cubicBezTo>
                  <a:lnTo>
                    <a:pt x="1758" y="4590"/>
                  </a:lnTo>
                  <a:lnTo>
                    <a:pt x="1758" y="7659"/>
                  </a:lnTo>
                  <a:cubicBezTo>
                    <a:pt x="1758" y="7784"/>
                    <a:pt x="1870" y="7882"/>
                    <a:pt x="1995" y="7882"/>
                  </a:cubicBezTo>
                  <a:lnTo>
                    <a:pt x="2219" y="7882"/>
                  </a:lnTo>
                  <a:lnTo>
                    <a:pt x="2219" y="8760"/>
                  </a:lnTo>
                  <a:lnTo>
                    <a:pt x="224" y="8760"/>
                  </a:lnTo>
                  <a:cubicBezTo>
                    <a:pt x="98" y="8760"/>
                    <a:pt x="1" y="8858"/>
                    <a:pt x="1" y="8984"/>
                  </a:cubicBezTo>
                  <a:cubicBezTo>
                    <a:pt x="1" y="9109"/>
                    <a:pt x="112" y="9207"/>
                    <a:pt x="224" y="9207"/>
                  </a:cubicBezTo>
                  <a:lnTo>
                    <a:pt x="13810" y="9207"/>
                  </a:lnTo>
                  <a:cubicBezTo>
                    <a:pt x="13935" y="9207"/>
                    <a:pt x="14033" y="9109"/>
                    <a:pt x="14033" y="8984"/>
                  </a:cubicBezTo>
                  <a:cubicBezTo>
                    <a:pt x="14019" y="8858"/>
                    <a:pt x="13935" y="8774"/>
                    <a:pt x="13810" y="8774"/>
                  </a:cubicBezTo>
                  <a:lnTo>
                    <a:pt x="11843" y="8774"/>
                  </a:lnTo>
                  <a:lnTo>
                    <a:pt x="11843" y="7910"/>
                  </a:lnTo>
                  <a:lnTo>
                    <a:pt x="12066" y="7910"/>
                  </a:lnTo>
                  <a:cubicBezTo>
                    <a:pt x="12192" y="7910"/>
                    <a:pt x="12290" y="7798"/>
                    <a:pt x="12290" y="7672"/>
                  </a:cubicBezTo>
                  <a:lnTo>
                    <a:pt x="12290" y="4604"/>
                  </a:lnTo>
                  <a:lnTo>
                    <a:pt x="12290" y="4590"/>
                  </a:lnTo>
                  <a:lnTo>
                    <a:pt x="12290" y="4576"/>
                  </a:lnTo>
                  <a:lnTo>
                    <a:pt x="12290" y="4562"/>
                  </a:lnTo>
                  <a:cubicBezTo>
                    <a:pt x="12276" y="4506"/>
                    <a:pt x="12262" y="4464"/>
                    <a:pt x="12220" y="4436"/>
                  </a:cubicBezTo>
                  <a:lnTo>
                    <a:pt x="11216" y="3627"/>
                  </a:lnTo>
                  <a:lnTo>
                    <a:pt x="11216" y="1326"/>
                  </a:lnTo>
                  <a:cubicBezTo>
                    <a:pt x="11216" y="601"/>
                    <a:pt x="10616" y="1"/>
                    <a:pt x="98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F245EA90-FBB4-4128-9D57-9446EF2E4D4A}"/>
              </a:ext>
            </a:extLst>
          </p:cNvPr>
          <p:cNvSpPr txBox="1">
            <a:spLocks/>
          </p:cNvSpPr>
          <p:nvPr/>
        </p:nvSpPr>
        <p:spPr>
          <a:xfrm>
            <a:off x="722987" y="2383687"/>
            <a:ext cx="3936519" cy="393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Font typeface="Barlow"/>
              <a:buNone/>
            </a:pPr>
            <a:r>
              <a:rPr lang="en-US" b="1" dirty="0"/>
              <a:t>Online reservation system </a:t>
            </a:r>
          </a:p>
          <a:p>
            <a:pPr lvl="1"/>
            <a:r>
              <a:rPr lang="en-US" dirty="0"/>
              <a:t>Reservation through smart calendar </a:t>
            </a:r>
          </a:p>
          <a:p>
            <a:pPr marL="596900" lvl="1" indent="0">
              <a:buNone/>
            </a:pPr>
            <a:r>
              <a:rPr lang="en-US" dirty="0"/>
              <a:t>	(through times displayed publicly</a:t>
            </a:r>
          </a:p>
          <a:p>
            <a:pPr marL="596900" lvl="1" indent="0">
              <a:buNone/>
            </a:pPr>
            <a:r>
              <a:rPr lang="en-US" dirty="0"/>
              <a:t>	in the calendar)</a:t>
            </a:r>
          </a:p>
          <a:p>
            <a:pPr lvl="1"/>
            <a:r>
              <a:rPr lang="en-US" dirty="0"/>
              <a:t>Cancel / Update reservations</a:t>
            </a:r>
          </a:p>
          <a:p>
            <a:pPr marL="139700" indent="0">
              <a:buFont typeface="Barlow"/>
              <a:buNone/>
            </a:pPr>
            <a:endParaRPr lang="en-US" dirty="0"/>
          </a:p>
          <a:p>
            <a:pPr marL="139700" indent="0">
              <a:buFont typeface="Barlow"/>
              <a:buNone/>
            </a:pPr>
            <a:r>
              <a:rPr lang="en-US" b="1" dirty="0"/>
              <a:t>Online advance payment System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409BC3-4DF7-44BB-964A-84F99C5DB1CE}"/>
              </a:ext>
            </a:extLst>
          </p:cNvPr>
          <p:cNvCxnSpPr>
            <a:cxnSpLocks/>
          </p:cNvCxnSpPr>
          <p:nvPr/>
        </p:nvCxnSpPr>
        <p:spPr>
          <a:xfrm>
            <a:off x="62144" y="2317072"/>
            <a:ext cx="4673257" cy="3877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6" name="Google Shape;10244;p82">
            <a:extLst>
              <a:ext uri="{FF2B5EF4-FFF2-40B4-BE49-F238E27FC236}">
                <a16:creationId xmlns:a16="http://schemas.microsoft.com/office/drawing/2014/main" id="{7F95B077-B45B-49BF-A8F9-8003AD77F70A}"/>
              </a:ext>
            </a:extLst>
          </p:cNvPr>
          <p:cNvGrpSpPr/>
          <p:nvPr/>
        </p:nvGrpSpPr>
        <p:grpSpPr>
          <a:xfrm>
            <a:off x="209870" y="2522955"/>
            <a:ext cx="513117" cy="402347"/>
            <a:chOff x="-41694200" y="2382950"/>
            <a:chExt cx="317425" cy="248900"/>
          </a:xfrm>
          <a:solidFill>
            <a:schemeClr val="tx1"/>
          </a:solidFill>
        </p:grpSpPr>
        <p:sp>
          <p:nvSpPr>
            <p:cNvPr id="77" name="Google Shape;10245;p82">
              <a:extLst>
                <a:ext uri="{FF2B5EF4-FFF2-40B4-BE49-F238E27FC236}">
                  <a16:creationId xmlns:a16="http://schemas.microsoft.com/office/drawing/2014/main" id="{34DE6A9F-3DC8-4708-A890-7588112DB1D9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246;p82">
              <a:extLst>
                <a:ext uri="{FF2B5EF4-FFF2-40B4-BE49-F238E27FC236}">
                  <a16:creationId xmlns:a16="http://schemas.microsoft.com/office/drawing/2014/main" id="{4DF67BAE-83CC-416F-9EEA-AA3B66CA898D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0561;p83">
            <a:extLst>
              <a:ext uri="{FF2B5EF4-FFF2-40B4-BE49-F238E27FC236}">
                <a16:creationId xmlns:a16="http://schemas.microsoft.com/office/drawing/2014/main" id="{F0B196FF-401D-4D5F-AB85-BF8057392A21}"/>
              </a:ext>
            </a:extLst>
          </p:cNvPr>
          <p:cNvGrpSpPr/>
          <p:nvPr/>
        </p:nvGrpSpPr>
        <p:grpSpPr>
          <a:xfrm>
            <a:off x="222039" y="3638637"/>
            <a:ext cx="445413" cy="447680"/>
            <a:chOff x="-62150375" y="2297875"/>
            <a:chExt cx="314275" cy="315875"/>
          </a:xfrm>
          <a:solidFill>
            <a:schemeClr val="tx1"/>
          </a:solidFill>
        </p:grpSpPr>
        <p:sp>
          <p:nvSpPr>
            <p:cNvPr id="80" name="Google Shape;10562;p83">
              <a:extLst>
                <a:ext uri="{FF2B5EF4-FFF2-40B4-BE49-F238E27FC236}">
                  <a16:creationId xmlns:a16="http://schemas.microsoft.com/office/drawing/2014/main" id="{E235AF97-12A4-43BE-B09F-B600A4B33582}"/>
                </a:ext>
              </a:extLst>
            </p:cNvPr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563;p83">
              <a:extLst>
                <a:ext uri="{FF2B5EF4-FFF2-40B4-BE49-F238E27FC236}">
                  <a16:creationId xmlns:a16="http://schemas.microsoft.com/office/drawing/2014/main" id="{4B695163-30FA-4A28-91FE-BBCAB497F597}"/>
                </a:ext>
              </a:extLst>
            </p:cNvPr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564;p83">
              <a:extLst>
                <a:ext uri="{FF2B5EF4-FFF2-40B4-BE49-F238E27FC236}">
                  <a16:creationId xmlns:a16="http://schemas.microsoft.com/office/drawing/2014/main" id="{20399BE9-A3C0-4923-BD4C-76671A2B765A}"/>
                </a:ext>
              </a:extLst>
            </p:cNvPr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0565;p83">
              <a:extLst>
                <a:ext uri="{FF2B5EF4-FFF2-40B4-BE49-F238E27FC236}">
                  <a16:creationId xmlns:a16="http://schemas.microsoft.com/office/drawing/2014/main" id="{0493F318-87E9-4C2C-9FF6-50E60D573F96}"/>
                </a:ext>
              </a:extLst>
            </p:cNvPr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566;p83">
              <a:extLst>
                <a:ext uri="{FF2B5EF4-FFF2-40B4-BE49-F238E27FC236}">
                  <a16:creationId xmlns:a16="http://schemas.microsoft.com/office/drawing/2014/main" id="{1BD13445-16C4-414D-86B4-A5EB777C6016}"/>
                </a:ext>
              </a:extLst>
            </p:cNvPr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DF424865-B5F7-4D44-9469-4278E7611A43}"/>
              </a:ext>
            </a:extLst>
          </p:cNvPr>
          <p:cNvSpPr txBox="1">
            <a:spLocks/>
          </p:cNvSpPr>
          <p:nvPr/>
        </p:nvSpPr>
        <p:spPr>
          <a:xfrm>
            <a:off x="5296706" y="2383687"/>
            <a:ext cx="7789862" cy="437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Font typeface="Barlow"/>
              <a:buNone/>
            </a:pPr>
            <a:r>
              <a:rPr lang="en-US" b="1" dirty="0"/>
              <a:t>Employee leave management system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Apply leave through smart calendar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Can cancel before conditional date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Manager shall accept/reject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View summary of leaves taken during </a:t>
            </a:r>
          </a:p>
          <a:p>
            <a:pPr marL="139700" indent="0">
              <a:buNone/>
            </a:pPr>
            <a:r>
              <a:rPr lang="en-US" dirty="0"/>
              <a:t>        a month</a:t>
            </a:r>
          </a:p>
          <a:p>
            <a:pPr lvl="1"/>
            <a:endParaRPr lang="en-US" dirty="0"/>
          </a:p>
        </p:txBody>
      </p:sp>
      <p:grpSp>
        <p:nvGrpSpPr>
          <p:cNvPr id="86" name="Google Shape;9889;p81">
            <a:extLst>
              <a:ext uri="{FF2B5EF4-FFF2-40B4-BE49-F238E27FC236}">
                <a16:creationId xmlns:a16="http://schemas.microsoft.com/office/drawing/2014/main" id="{0591F08B-3D9E-4AC9-AD49-6E378E55F2DC}"/>
              </a:ext>
            </a:extLst>
          </p:cNvPr>
          <p:cNvGrpSpPr/>
          <p:nvPr/>
        </p:nvGrpSpPr>
        <p:grpSpPr>
          <a:xfrm>
            <a:off x="4870211" y="2758195"/>
            <a:ext cx="515395" cy="515395"/>
            <a:chOff x="5648375" y="238125"/>
            <a:chExt cx="483125" cy="483125"/>
          </a:xfrm>
          <a:solidFill>
            <a:schemeClr val="tx1"/>
          </a:solidFill>
        </p:grpSpPr>
        <p:sp>
          <p:nvSpPr>
            <p:cNvPr id="87" name="Google Shape;9890;p81">
              <a:extLst>
                <a:ext uri="{FF2B5EF4-FFF2-40B4-BE49-F238E27FC236}">
                  <a16:creationId xmlns:a16="http://schemas.microsoft.com/office/drawing/2014/main" id="{29E2BEBB-DCC9-4B25-AE56-F071E79908BB}"/>
                </a:ext>
              </a:extLst>
            </p:cNvPr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9891;p81">
              <a:extLst>
                <a:ext uri="{FF2B5EF4-FFF2-40B4-BE49-F238E27FC236}">
                  <a16:creationId xmlns:a16="http://schemas.microsoft.com/office/drawing/2014/main" id="{6E2C24C2-9B69-4162-A19E-7BCB16B71FA0}"/>
                </a:ext>
              </a:extLst>
            </p:cNvPr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" name="Google Shape;9892;p81">
              <a:extLst>
                <a:ext uri="{FF2B5EF4-FFF2-40B4-BE49-F238E27FC236}">
                  <a16:creationId xmlns:a16="http://schemas.microsoft.com/office/drawing/2014/main" id="{ADD08C9B-A076-4DF3-B9E2-CDD2A4BC7DC8}"/>
                </a:ext>
              </a:extLst>
            </p:cNvPr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" name="Google Shape;9893;p81">
              <a:extLst>
                <a:ext uri="{FF2B5EF4-FFF2-40B4-BE49-F238E27FC236}">
                  <a16:creationId xmlns:a16="http://schemas.microsoft.com/office/drawing/2014/main" id="{32E80016-6EEB-4B32-B3F8-938C470827EB}"/>
                </a:ext>
              </a:extLst>
            </p:cNvPr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9894;p81">
              <a:extLst>
                <a:ext uri="{FF2B5EF4-FFF2-40B4-BE49-F238E27FC236}">
                  <a16:creationId xmlns:a16="http://schemas.microsoft.com/office/drawing/2014/main" id="{7BADC97B-07B0-480A-8962-3C26C22D3330}"/>
                </a:ext>
              </a:extLst>
            </p:cNvPr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9895;p81">
              <a:extLst>
                <a:ext uri="{FF2B5EF4-FFF2-40B4-BE49-F238E27FC236}">
                  <a16:creationId xmlns:a16="http://schemas.microsoft.com/office/drawing/2014/main" id="{2776B4D5-9328-4E81-A0E5-645483443209}"/>
                </a:ext>
              </a:extLst>
            </p:cNvPr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9896;p81">
              <a:extLst>
                <a:ext uri="{FF2B5EF4-FFF2-40B4-BE49-F238E27FC236}">
                  <a16:creationId xmlns:a16="http://schemas.microsoft.com/office/drawing/2014/main" id="{AADDB728-614C-434E-ABDB-C88169684742}"/>
                </a:ext>
              </a:extLst>
            </p:cNvPr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9897;p81">
              <a:extLst>
                <a:ext uri="{FF2B5EF4-FFF2-40B4-BE49-F238E27FC236}">
                  <a16:creationId xmlns:a16="http://schemas.microsoft.com/office/drawing/2014/main" id="{562AD724-928C-4A40-82F3-EEE2BDC65CD4}"/>
                </a:ext>
              </a:extLst>
            </p:cNvPr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9898;p81">
              <a:extLst>
                <a:ext uri="{FF2B5EF4-FFF2-40B4-BE49-F238E27FC236}">
                  <a16:creationId xmlns:a16="http://schemas.microsoft.com/office/drawing/2014/main" id="{70BCCA52-D023-4BB6-ACBB-B96BCEB83407}"/>
                </a:ext>
              </a:extLst>
            </p:cNvPr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" name="Google Shape;9899;p81">
              <a:extLst>
                <a:ext uri="{FF2B5EF4-FFF2-40B4-BE49-F238E27FC236}">
                  <a16:creationId xmlns:a16="http://schemas.microsoft.com/office/drawing/2014/main" id="{BFF7F757-9AA1-452A-AC5B-7C33ADAD2366}"/>
                </a:ext>
              </a:extLst>
            </p:cNvPr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3AEBE7-5F82-40A1-828B-E12E6907E61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735401" y="610758"/>
            <a:ext cx="24658" cy="449468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AFE04DB-D040-445E-98C3-EF51B5C8236D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4774743" y="2341126"/>
            <a:ext cx="4416894" cy="4256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6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0B54-AC75-4D41-9B4E-20EA02C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501" y="38058"/>
            <a:ext cx="7717800" cy="572700"/>
          </a:xfrm>
        </p:spPr>
        <p:txBody>
          <a:bodyPr/>
          <a:lstStyle/>
          <a:p>
            <a:pPr algn="ctr"/>
            <a:r>
              <a:rPr lang="en-US" dirty="0"/>
              <a:t>Functionalities for each role: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285E870-6264-47C4-A453-4540589D0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904" y="1818203"/>
            <a:ext cx="3393236" cy="37823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Manager (Admin)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F245EA90-FBB4-4128-9D57-9446EF2E4D4A}"/>
              </a:ext>
            </a:extLst>
          </p:cNvPr>
          <p:cNvSpPr txBox="1">
            <a:spLocks/>
          </p:cNvSpPr>
          <p:nvPr/>
        </p:nvSpPr>
        <p:spPr>
          <a:xfrm>
            <a:off x="722988" y="2383687"/>
            <a:ext cx="4115930" cy="393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Font typeface="Barlow"/>
              <a:buNone/>
            </a:pPr>
            <a:r>
              <a:rPr lang="en-US" b="1" dirty="0"/>
              <a:t>Online reservation system </a:t>
            </a:r>
          </a:p>
          <a:p>
            <a:pPr lvl="1"/>
            <a:r>
              <a:rPr lang="en-US" dirty="0"/>
              <a:t>Reservation through smart calendar </a:t>
            </a:r>
          </a:p>
          <a:p>
            <a:pPr marL="596900" lvl="1" indent="0">
              <a:buNone/>
            </a:pPr>
            <a:r>
              <a:rPr lang="en-US" dirty="0"/>
              <a:t>	for customers manually</a:t>
            </a:r>
          </a:p>
          <a:p>
            <a:pPr lvl="1"/>
            <a:r>
              <a:rPr lang="en-US" dirty="0"/>
              <a:t>Cancel / Update reservations based on</a:t>
            </a:r>
          </a:p>
          <a:p>
            <a:pPr marL="596900" lvl="1" indent="0">
              <a:buNone/>
            </a:pPr>
            <a:r>
              <a:rPr lang="en-US" dirty="0"/>
              <a:t>         customer calls</a:t>
            </a:r>
          </a:p>
          <a:p>
            <a:pPr marL="596900" lvl="1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/>
              <a:t>Add/Update employee records</a:t>
            </a:r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/>
              <a:t>Handle Billing.</a:t>
            </a:r>
          </a:p>
          <a:p>
            <a:pPr marL="139700" indent="0">
              <a:buFont typeface="Barlow"/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409BC3-4DF7-44BB-964A-84F99C5DB1CE}"/>
              </a:ext>
            </a:extLst>
          </p:cNvPr>
          <p:cNvCxnSpPr>
            <a:cxnSpLocks/>
          </p:cNvCxnSpPr>
          <p:nvPr/>
        </p:nvCxnSpPr>
        <p:spPr>
          <a:xfrm>
            <a:off x="62144" y="2317072"/>
            <a:ext cx="4673257" cy="3877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6" name="Google Shape;10244;p82">
            <a:extLst>
              <a:ext uri="{FF2B5EF4-FFF2-40B4-BE49-F238E27FC236}">
                <a16:creationId xmlns:a16="http://schemas.microsoft.com/office/drawing/2014/main" id="{7F95B077-B45B-49BF-A8F9-8003AD77F70A}"/>
              </a:ext>
            </a:extLst>
          </p:cNvPr>
          <p:cNvGrpSpPr/>
          <p:nvPr/>
        </p:nvGrpSpPr>
        <p:grpSpPr>
          <a:xfrm>
            <a:off x="209870" y="2522955"/>
            <a:ext cx="513117" cy="402347"/>
            <a:chOff x="-41694200" y="2382950"/>
            <a:chExt cx="317425" cy="248900"/>
          </a:xfrm>
          <a:solidFill>
            <a:schemeClr val="tx1"/>
          </a:solidFill>
        </p:grpSpPr>
        <p:sp>
          <p:nvSpPr>
            <p:cNvPr id="77" name="Google Shape;10245;p82">
              <a:extLst>
                <a:ext uri="{FF2B5EF4-FFF2-40B4-BE49-F238E27FC236}">
                  <a16:creationId xmlns:a16="http://schemas.microsoft.com/office/drawing/2014/main" id="{34DE6A9F-3DC8-4708-A890-7588112DB1D9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246;p82">
              <a:extLst>
                <a:ext uri="{FF2B5EF4-FFF2-40B4-BE49-F238E27FC236}">
                  <a16:creationId xmlns:a16="http://schemas.microsoft.com/office/drawing/2014/main" id="{4DF67BAE-83CC-416F-9EEA-AA3B66CA898D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3AEBE7-5F82-40A1-828B-E12E6907E61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735401" y="610758"/>
            <a:ext cx="24658" cy="449468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AFE04DB-D040-445E-98C3-EF51B5C8236D}"/>
              </a:ext>
            </a:extLst>
          </p:cNvPr>
          <p:cNvCxnSpPr>
            <a:cxnSpLocks/>
          </p:cNvCxnSpPr>
          <p:nvPr/>
        </p:nvCxnSpPr>
        <p:spPr>
          <a:xfrm>
            <a:off x="4774743" y="2341126"/>
            <a:ext cx="4416894" cy="4256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98" name="Google Shape;10939;p84">
            <a:extLst>
              <a:ext uri="{FF2B5EF4-FFF2-40B4-BE49-F238E27FC236}">
                <a16:creationId xmlns:a16="http://schemas.microsoft.com/office/drawing/2014/main" id="{9E532073-5FBB-40CE-AEE6-213CBE7BBB41}"/>
              </a:ext>
            </a:extLst>
          </p:cNvPr>
          <p:cNvGrpSpPr/>
          <p:nvPr/>
        </p:nvGrpSpPr>
        <p:grpSpPr>
          <a:xfrm>
            <a:off x="1751425" y="559824"/>
            <a:ext cx="1043453" cy="1043453"/>
            <a:chOff x="-31164450" y="2657050"/>
            <a:chExt cx="291425" cy="291425"/>
          </a:xfrm>
          <a:solidFill>
            <a:schemeClr val="tx1"/>
          </a:solidFill>
        </p:grpSpPr>
        <p:sp>
          <p:nvSpPr>
            <p:cNvPr id="99" name="Google Shape;10940;p84">
              <a:extLst>
                <a:ext uri="{FF2B5EF4-FFF2-40B4-BE49-F238E27FC236}">
                  <a16:creationId xmlns:a16="http://schemas.microsoft.com/office/drawing/2014/main" id="{D62ACD9A-8E08-418B-8764-52A1EDAE6990}"/>
                </a:ext>
              </a:extLst>
            </p:cNvPr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941;p84">
              <a:extLst>
                <a:ext uri="{FF2B5EF4-FFF2-40B4-BE49-F238E27FC236}">
                  <a16:creationId xmlns:a16="http://schemas.microsoft.com/office/drawing/2014/main" id="{82D79F9B-055A-488A-8238-39D91743E0D4}"/>
                </a:ext>
              </a:extLst>
            </p:cNvPr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942;p84">
              <a:extLst>
                <a:ext uri="{FF2B5EF4-FFF2-40B4-BE49-F238E27FC236}">
                  <a16:creationId xmlns:a16="http://schemas.microsoft.com/office/drawing/2014/main" id="{E27C1C28-C7F7-4BE2-8D6B-BBCC66F505AC}"/>
                </a:ext>
              </a:extLst>
            </p:cNvPr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943;p84">
              <a:extLst>
                <a:ext uri="{FF2B5EF4-FFF2-40B4-BE49-F238E27FC236}">
                  <a16:creationId xmlns:a16="http://schemas.microsoft.com/office/drawing/2014/main" id="{47A65870-1C77-485F-BE8E-17F3A6C03BCC}"/>
                </a:ext>
              </a:extLst>
            </p:cNvPr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EB3AC566-9A6A-4810-A1F9-66DCF72BB40B}"/>
              </a:ext>
            </a:extLst>
          </p:cNvPr>
          <p:cNvSpPr txBox="1">
            <a:spLocks/>
          </p:cNvSpPr>
          <p:nvPr/>
        </p:nvSpPr>
        <p:spPr>
          <a:xfrm>
            <a:off x="474313" y="1760080"/>
            <a:ext cx="3418376" cy="37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System handler (Receptionist)</a:t>
            </a:r>
          </a:p>
        </p:txBody>
      </p:sp>
      <p:grpSp>
        <p:nvGrpSpPr>
          <p:cNvPr id="105" name="Google Shape;13312;p64">
            <a:extLst>
              <a:ext uri="{FF2B5EF4-FFF2-40B4-BE49-F238E27FC236}">
                <a16:creationId xmlns:a16="http://schemas.microsoft.com/office/drawing/2014/main" id="{9A223AF4-8B78-4A62-AABC-6CF4BB1A22FE}"/>
              </a:ext>
            </a:extLst>
          </p:cNvPr>
          <p:cNvGrpSpPr/>
          <p:nvPr/>
        </p:nvGrpSpPr>
        <p:grpSpPr>
          <a:xfrm>
            <a:off x="6229118" y="559824"/>
            <a:ext cx="1304665" cy="1222100"/>
            <a:chOff x="2753373" y="2902523"/>
            <a:chExt cx="347552" cy="325557"/>
          </a:xfrm>
          <a:solidFill>
            <a:schemeClr val="tx1"/>
          </a:solidFill>
        </p:grpSpPr>
        <p:sp>
          <p:nvSpPr>
            <p:cNvPr id="106" name="Google Shape;13313;p64">
              <a:extLst>
                <a:ext uri="{FF2B5EF4-FFF2-40B4-BE49-F238E27FC236}">
                  <a16:creationId xmlns:a16="http://schemas.microsoft.com/office/drawing/2014/main" id="{DBBCDEFF-D2DA-497B-979D-3684594CC86B}"/>
                </a:ext>
              </a:extLst>
            </p:cNvPr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314;p64">
              <a:extLst>
                <a:ext uri="{FF2B5EF4-FFF2-40B4-BE49-F238E27FC236}">
                  <a16:creationId xmlns:a16="http://schemas.microsoft.com/office/drawing/2014/main" id="{7F884137-B1FF-4BE8-8F99-6D83D4CD0BD1}"/>
                </a:ext>
              </a:extLst>
            </p:cNvPr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315;p64">
              <a:extLst>
                <a:ext uri="{FF2B5EF4-FFF2-40B4-BE49-F238E27FC236}">
                  <a16:creationId xmlns:a16="http://schemas.microsoft.com/office/drawing/2014/main" id="{CE5F4ACF-449E-48DB-BED9-748A055D2FE2}"/>
                </a:ext>
              </a:extLst>
            </p:cNvPr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316;p64">
              <a:extLst>
                <a:ext uri="{FF2B5EF4-FFF2-40B4-BE49-F238E27FC236}">
                  <a16:creationId xmlns:a16="http://schemas.microsoft.com/office/drawing/2014/main" id="{5EAA0B47-E323-4CBC-AA2A-33B32EEC7D8A}"/>
                </a:ext>
              </a:extLst>
            </p:cNvPr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317;p64">
              <a:extLst>
                <a:ext uri="{FF2B5EF4-FFF2-40B4-BE49-F238E27FC236}">
                  <a16:creationId xmlns:a16="http://schemas.microsoft.com/office/drawing/2014/main" id="{66BB50CA-A9E1-4F5D-ACC0-82E4863B5B71}"/>
                </a:ext>
              </a:extLst>
            </p:cNvPr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318;p64">
              <a:extLst>
                <a:ext uri="{FF2B5EF4-FFF2-40B4-BE49-F238E27FC236}">
                  <a16:creationId xmlns:a16="http://schemas.microsoft.com/office/drawing/2014/main" id="{724C7A9B-509F-45FB-A665-A6CB5218E388}"/>
                </a:ext>
              </a:extLst>
            </p:cNvPr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Content Placeholder 4">
            <a:extLst>
              <a:ext uri="{FF2B5EF4-FFF2-40B4-BE49-F238E27FC236}">
                <a16:creationId xmlns:a16="http://schemas.microsoft.com/office/drawing/2014/main" id="{39B32AC5-014C-47FD-A7A6-5AD8D895A32D}"/>
              </a:ext>
            </a:extLst>
          </p:cNvPr>
          <p:cNvSpPr txBox="1">
            <a:spLocks/>
          </p:cNvSpPr>
          <p:nvPr/>
        </p:nvSpPr>
        <p:spPr>
          <a:xfrm>
            <a:off x="5355452" y="2441748"/>
            <a:ext cx="3645673" cy="266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None/>
            </a:pPr>
            <a:r>
              <a:rPr lang="en-US" b="1" dirty="0"/>
              <a:t>Accept /Reject employee leaves</a:t>
            </a:r>
          </a:p>
          <a:p>
            <a:pPr marL="139700" indent="0">
              <a:buFont typeface="Barlow"/>
              <a:buNone/>
            </a:pPr>
            <a:endParaRPr lang="en-US" b="1" dirty="0"/>
          </a:p>
          <a:p>
            <a:pPr marL="139700" indent="0">
              <a:buFont typeface="Barlow"/>
              <a:buNone/>
            </a:pPr>
            <a:r>
              <a:rPr lang="en-US" b="1" dirty="0"/>
              <a:t>Generate reports</a:t>
            </a:r>
          </a:p>
          <a:p>
            <a:pPr lvl="1"/>
            <a:r>
              <a:rPr lang="en-US" dirty="0"/>
              <a:t>Can view summary of following</a:t>
            </a:r>
          </a:p>
          <a:p>
            <a:pPr lvl="2"/>
            <a:r>
              <a:rPr lang="en-US" dirty="0"/>
              <a:t>Employee leaves</a:t>
            </a:r>
          </a:p>
          <a:p>
            <a:pPr lvl="2"/>
            <a:r>
              <a:rPr lang="en-US" dirty="0"/>
              <a:t>Reservations per service type</a:t>
            </a:r>
          </a:p>
          <a:p>
            <a:pPr lvl="2"/>
            <a:r>
              <a:rPr lang="en-US" dirty="0"/>
              <a:t>Number of Cancelled reservations</a:t>
            </a:r>
          </a:p>
          <a:p>
            <a:pPr marL="1054100" lvl="2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Has access to all administrative functions</a:t>
            </a:r>
          </a:p>
          <a:p>
            <a:pPr marL="1054100" lvl="2" indent="0">
              <a:buNone/>
            </a:pPr>
            <a:endParaRPr lang="en-US" dirty="0"/>
          </a:p>
          <a:p>
            <a:pPr marL="139700" indent="0">
              <a:buFont typeface="Barlow"/>
              <a:buNone/>
            </a:pPr>
            <a:endParaRPr lang="en-US" dirty="0"/>
          </a:p>
          <a:p>
            <a:pPr marL="150876" lvl="1" indent="0">
              <a:buFont typeface="Barlow"/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grpSp>
        <p:nvGrpSpPr>
          <p:cNvPr id="113" name="Google Shape;9248;p55">
            <a:extLst>
              <a:ext uri="{FF2B5EF4-FFF2-40B4-BE49-F238E27FC236}">
                <a16:creationId xmlns:a16="http://schemas.microsoft.com/office/drawing/2014/main" id="{41AA5385-4FF8-4C1F-8145-1D0880011AA6}"/>
              </a:ext>
            </a:extLst>
          </p:cNvPr>
          <p:cNvGrpSpPr/>
          <p:nvPr/>
        </p:nvGrpSpPr>
        <p:grpSpPr>
          <a:xfrm>
            <a:off x="5015648" y="3686453"/>
            <a:ext cx="521890" cy="521494"/>
            <a:chOff x="1413250" y="2680675"/>
            <a:chExt cx="297750" cy="297525"/>
          </a:xfrm>
          <a:solidFill>
            <a:schemeClr val="tx1"/>
          </a:solidFill>
        </p:grpSpPr>
        <p:sp>
          <p:nvSpPr>
            <p:cNvPr id="114" name="Google Shape;9249;p55">
              <a:extLst>
                <a:ext uri="{FF2B5EF4-FFF2-40B4-BE49-F238E27FC236}">
                  <a16:creationId xmlns:a16="http://schemas.microsoft.com/office/drawing/2014/main" id="{BCFF033F-9D8E-40E9-A51C-A162469E5982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250;p55">
              <a:extLst>
                <a:ext uri="{FF2B5EF4-FFF2-40B4-BE49-F238E27FC236}">
                  <a16:creationId xmlns:a16="http://schemas.microsoft.com/office/drawing/2014/main" id="{CDC2D053-FF54-4E42-8966-65E060892167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251;p55">
              <a:extLst>
                <a:ext uri="{FF2B5EF4-FFF2-40B4-BE49-F238E27FC236}">
                  <a16:creationId xmlns:a16="http://schemas.microsoft.com/office/drawing/2014/main" id="{9F849E4C-8762-43BF-A3A2-DBBBEC15F7BB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252;p55">
              <a:extLst>
                <a:ext uri="{FF2B5EF4-FFF2-40B4-BE49-F238E27FC236}">
                  <a16:creationId xmlns:a16="http://schemas.microsoft.com/office/drawing/2014/main" id="{ADE6649B-9032-406F-AE55-B9F0A82F4858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0254;p82">
            <a:extLst>
              <a:ext uri="{FF2B5EF4-FFF2-40B4-BE49-F238E27FC236}">
                <a16:creationId xmlns:a16="http://schemas.microsoft.com/office/drawing/2014/main" id="{B8E13315-7C13-4A45-A3AB-E3DBB68970F2}"/>
              </a:ext>
            </a:extLst>
          </p:cNvPr>
          <p:cNvGrpSpPr/>
          <p:nvPr/>
        </p:nvGrpSpPr>
        <p:grpSpPr>
          <a:xfrm>
            <a:off x="5005592" y="2464957"/>
            <a:ext cx="390652" cy="451085"/>
            <a:chOff x="-39783425" y="2337925"/>
            <a:chExt cx="275700" cy="318350"/>
          </a:xfrm>
          <a:solidFill>
            <a:schemeClr val="tx1"/>
          </a:solidFill>
        </p:grpSpPr>
        <p:sp>
          <p:nvSpPr>
            <p:cNvPr id="119" name="Google Shape;10255;p82">
              <a:extLst>
                <a:ext uri="{FF2B5EF4-FFF2-40B4-BE49-F238E27FC236}">
                  <a16:creationId xmlns:a16="http://schemas.microsoft.com/office/drawing/2014/main" id="{96007A3B-6BED-4CC0-99B0-11A9CA1A1EF5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256;p82">
              <a:extLst>
                <a:ext uri="{FF2B5EF4-FFF2-40B4-BE49-F238E27FC236}">
                  <a16:creationId xmlns:a16="http://schemas.microsoft.com/office/drawing/2014/main" id="{A8869E4C-3939-4CF8-81D8-938D1221007E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6992;p50">
            <a:extLst>
              <a:ext uri="{FF2B5EF4-FFF2-40B4-BE49-F238E27FC236}">
                <a16:creationId xmlns:a16="http://schemas.microsoft.com/office/drawing/2014/main" id="{1A445804-0E34-4703-BE1F-A85FFA486A8A}"/>
              </a:ext>
            </a:extLst>
          </p:cNvPr>
          <p:cNvGrpSpPr/>
          <p:nvPr/>
        </p:nvGrpSpPr>
        <p:grpSpPr>
          <a:xfrm>
            <a:off x="288411" y="3579500"/>
            <a:ext cx="371803" cy="398824"/>
            <a:chOff x="-31874100" y="1939525"/>
            <a:chExt cx="271750" cy="291500"/>
          </a:xfrm>
          <a:solidFill>
            <a:schemeClr val="tx1"/>
          </a:solidFill>
        </p:grpSpPr>
        <p:sp>
          <p:nvSpPr>
            <p:cNvPr id="122" name="Google Shape;6993;p50">
              <a:extLst>
                <a:ext uri="{FF2B5EF4-FFF2-40B4-BE49-F238E27FC236}">
                  <a16:creationId xmlns:a16="http://schemas.microsoft.com/office/drawing/2014/main" id="{2D8735E5-4FC3-4701-8BC4-EE2452ABA12B}"/>
                </a:ext>
              </a:extLst>
            </p:cNvPr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3" name="Google Shape;6994;p50">
              <a:extLst>
                <a:ext uri="{FF2B5EF4-FFF2-40B4-BE49-F238E27FC236}">
                  <a16:creationId xmlns:a16="http://schemas.microsoft.com/office/drawing/2014/main" id="{FBE6F196-1846-4163-BEFE-48E0350F49C2}"/>
                </a:ext>
              </a:extLst>
            </p:cNvPr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FD10A8B4-AF6B-4847-9C70-1233E650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69" y="4313841"/>
            <a:ext cx="355245" cy="3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1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02;p36">
            <a:extLst>
              <a:ext uri="{FF2B5EF4-FFF2-40B4-BE49-F238E27FC236}">
                <a16:creationId xmlns:a16="http://schemas.microsoft.com/office/drawing/2014/main" id="{CF2EF414-11B5-41A1-A288-410B557960F0}"/>
              </a:ext>
            </a:extLst>
          </p:cNvPr>
          <p:cNvSpPr txBox="1">
            <a:spLocks/>
          </p:cNvSpPr>
          <p:nvPr/>
        </p:nvSpPr>
        <p:spPr>
          <a:xfrm>
            <a:off x="247831" y="51435"/>
            <a:ext cx="76898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600" dirty="0">
                <a:solidFill>
                  <a:schemeClr val="accent4"/>
                </a:solidFill>
              </a:rPr>
              <a:t>Non-functional Requirements: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977600-953B-437B-A4B7-CB45018ADF1F}"/>
              </a:ext>
            </a:extLst>
          </p:cNvPr>
          <p:cNvSpPr txBox="1"/>
          <p:nvPr/>
        </p:nvSpPr>
        <p:spPr>
          <a:xfrm>
            <a:off x="1118689" y="1300083"/>
            <a:ext cx="6617426" cy="1635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>
              <a:lnSpc>
                <a:spcPct val="107000"/>
              </a:lnSpc>
            </a:pPr>
            <a:r>
              <a:rPr lang="en-US" sz="2400" b="1" dirty="0">
                <a:solidFill>
                  <a:srgbClr val="373A3C"/>
                </a:solidFill>
                <a:effectLst/>
                <a:highlight>
                  <a:srgbClr val="FFFFFF"/>
                </a:highlight>
                <a:latin typeface="Barlow" panose="020B0604020202020204" charset="0"/>
                <a:ea typeface="Noto Sans Symbols"/>
                <a:cs typeface="Noto Sans Symbols"/>
              </a:rPr>
              <a:t>Modularity</a:t>
            </a:r>
            <a:endParaRPr lang="en-US" sz="2400" b="1" dirty="0">
              <a:effectLst/>
              <a:latin typeface="Barlow" panose="020B0604020202020204" charset="0"/>
              <a:ea typeface="Noto Sans Symbols"/>
              <a:cs typeface="Noto Sans Symbols"/>
            </a:endParaRPr>
          </a:p>
          <a:p>
            <a:pPr marL="914400" marR="0" lvl="2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73A3C"/>
                </a:solidFill>
                <a:effectLst/>
                <a:highlight>
                  <a:srgbClr val="FFFFFF"/>
                </a:highlight>
                <a:latin typeface="Barlow" panose="020B0604020202020204" charset="0"/>
                <a:ea typeface="Quattrocento Sans"/>
                <a:cs typeface="Quattrocento Sans"/>
              </a:rPr>
              <a:t>Security</a:t>
            </a:r>
            <a:endParaRPr lang="en-US" sz="2400" b="1" dirty="0">
              <a:effectLst/>
              <a:latin typeface="Barlow" panose="020B0604020202020204" charset="0"/>
              <a:ea typeface="Noto Sans Symbols"/>
              <a:cs typeface="Noto Sans Symbols"/>
            </a:endParaRPr>
          </a:p>
          <a:p>
            <a:pPr marL="914400" marR="0" lvl="2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73A3C"/>
                </a:solidFill>
                <a:effectLst/>
                <a:highlight>
                  <a:srgbClr val="FFFFFF"/>
                </a:highlight>
                <a:latin typeface="Barlow" panose="020B0604020202020204" charset="0"/>
                <a:ea typeface="Quattrocento Sans"/>
                <a:cs typeface="Quattrocento Sans"/>
              </a:rPr>
              <a:t>Testability</a:t>
            </a:r>
            <a:endParaRPr lang="en-US" sz="2400" b="1" dirty="0">
              <a:effectLst/>
              <a:latin typeface="Barlow" panose="020B0604020202020204" charset="0"/>
              <a:ea typeface="Noto Sans Symbols"/>
              <a:cs typeface="Noto Sans Symbols"/>
            </a:endParaRPr>
          </a:p>
          <a:p>
            <a:pPr marL="914400" marR="0" lvl="2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73A3C"/>
                </a:solidFill>
                <a:effectLst/>
                <a:highlight>
                  <a:srgbClr val="FFFFFF"/>
                </a:highlight>
                <a:latin typeface="Barlow" panose="020B0604020202020204" charset="0"/>
                <a:ea typeface="Quattrocento Sans"/>
                <a:cs typeface="Quattrocento Sans"/>
              </a:rPr>
              <a:t>Usability (explained in detail later)</a:t>
            </a:r>
            <a:endParaRPr lang="en-US" sz="2400" b="1" dirty="0">
              <a:effectLst/>
              <a:latin typeface="Barlow" panose="020B0604020202020204" charset="0"/>
              <a:ea typeface="Noto Sans Symbols"/>
              <a:cs typeface="Noto Sans Symbols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4E83433-25BC-4948-A176-5AAD70B6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82" y="1767630"/>
            <a:ext cx="241805" cy="241805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8B879F6-AD50-4485-82A1-3607194C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82" y="1412954"/>
            <a:ext cx="241805" cy="241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043A4-FCE9-4337-AD77-7E21CF875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13" y="2120533"/>
            <a:ext cx="352141" cy="352141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F87C62D-1FDE-4F90-98D1-62BF8BD01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818" y="2553085"/>
            <a:ext cx="321836" cy="3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02;p36">
            <a:extLst>
              <a:ext uri="{FF2B5EF4-FFF2-40B4-BE49-F238E27FC236}">
                <a16:creationId xmlns:a16="http://schemas.microsoft.com/office/drawing/2014/main" id="{CF2EF414-11B5-41A1-A288-410B557960F0}"/>
              </a:ext>
            </a:extLst>
          </p:cNvPr>
          <p:cNvSpPr txBox="1">
            <a:spLocks/>
          </p:cNvSpPr>
          <p:nvPr/>
        </p:nvSpPr>
        <p:spPr>
          <a:xfrm>
            <a:off x="247831" y="51435"/>
            <a:ext cx="76898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600" dirty="0">
                <a:solidFill>
                  <a:schemeClr val="accent4"/>
                </a:solidFill>
              </a:rPr>
              <a:t>Non-functional Requirements: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977600-953B-437B-A4B7-CB45018ADF1F}"/>
              </a:ext>
            </a:extLst>
          </p:cNvPr>
          <p:cNvSpPr txBox="1"/>
          <p:nvPr/>
        </p:nvSpPr>
        <p:spPr>
          <a:xfrm>
            <a:off x="498927" y="808288"/>
            <a:ext cx="5836444" cy="65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373A3C"/>
                </a:solidFill>
                <a:effectLst/>
                <a:highlight>
                  <a:srgbClr val="FFFFFF"/>
                </a:highlight>
                <a:latin typeface="Barlow" panose="020B0604020202020204" charset="0"/>
                <a:ea typeface="Quattrocento Sans"/>
                <a:cs typeface="Quattrocento Sans"/>
              </a:rPr>
              <a:t>Modifiability:</a:t>
            </a:r>
          </a:p>
          <a:p>
            <a:pPr marL="914400" lvl="3">
              <a:lnSpc>
                <a:spcPct val="107000"/>
              </a:lnSpc>
            </a:pPr>
            <a:r>
              <a:rPr lang="en-US" sz="1800" b="1" dirty="0">
                <a:solidFill>
                  <a:srgbClr val="373A3C"/>
                </a:solidFill>
                <a:highlight>
                  <a:srgbClr val="FFFFFF"/>
                </a:highlight>
                <a:latin typeface="Barlow" panose="020B0604020202020204" charset="0"/>
                <a:ea typeface="Noto Sans Symbols"/>
                <a:cs typeface="Noto Sans Symbols"/>
              </a:rPr>
              <a:t>	</a:t>
            </a:r>
            <a:endParaRPr lang="en-US" sz="1800" b="1" dirty="0">
              <a:effectLst/>
              <a:latin typeface="Barlow" panose="020B0604020202020204" charset="0"/>
              <a:ea typeface="Noto Sans Symbols"/>
              <a:cs typeface="Noto Sans Symbol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E037-61FE-40CE-AADF-8E8E503EDE92}"/>
              </a:ext>
            </a:extLst>
          </p:cNvPr>
          <p:cNvSpPr txBox="1"/>
          <p:nvPr/>
        </p:nvSpPr>
        <p:spPr>
          <a:xfrm>
            <a:off x="498927" y="1265852"/>
            <a:ext cx="7063015" cy="65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3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73A3C"/>
                </a:solidFill>
                <a:highlight>
                  <a:srgbClr val="FFFFFF"/>
                </a:highlight>
                <a:latin typeface="Barlow" panose="020B0604020202020204" charset="0"/>
                <a:ea typeface="Noto Sans Symbols"/>
                <a:cs typeface="Noto Sans Symbols"/>
              </a:rPr>
              <a:t>Ability to change/add components(Modularity)</a:t>
            </a:r>
          </a:p>
          <a:p>
            <a:pPr marL="1200150" lvl="3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73A3C"/>
                </a:solidFill>
                <a:highlight>
                  <a:srgbClr val="FFFFFF"/>
                </a:highlight>
                <a:latin typeface="Barlow" panose="020B0604020202020204" charset="0"/>
                <a:ea typeface="Noto Sans Symbols"/>
                <a:cs typeface="Noto Sans Symbols"/>
              </a:rPr>
              <a:t>Add/Delete Update: Service type, Timeslot, Reservation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D4FF0A-6D3F-499E-A2E9-44BF3EFD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527" y="2277175"/>
            <a:ext cx="4804229" cy="232796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409D407-E57E-4B72-9E37-11B06C2B8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7" y="824939"/>
            <a:ext cx="349609" cy="3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5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02;p36">
            <a:extLst>
              <a:ext uri="{FF2B5EF4-FFF2-40B4-BE49-F238E27FC236}">
                <a16:creationId xmlns:a16="http://schemas.microsoft.com/office/drawing/2014/main" id="{CF2EF414-11B5-41A1-A288-410B557960F0}"/>
              </a:ext>
            </a:extLst>
          </p:cNvPr>
          <p:cNvSpPr txBox="1">
            <a:spLocks/>
          </p:cNvSpPr>
          <p:nvPr/>
        </p:nvSpPr>
        <p:spPr>
          <a:xfrm>
            <a:off x="247831" y="51435"/>
            <a:ext cx="76898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600" dirty="0">
                <a:solidFill>
                  <a:schemeClr val="accent4"/>
                </a:solidFill>
              </a:rPr>
              <a:t>Non-functional Requirements: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977600-953B-437B-A4B7-CB45018ADF1F}"/>
              </a:ext>
            </a:extLst>
          </p:cNvPr>
          <p:cNvSpPr txBox="1"/>
          <p:nvPr/>
        </p:nvSpPr>
        <p:spPr>
          <a:xfrm>
            <a:off x="544286" y="767051"/>
            <a:ext cx="5836444" cy="65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373A3C"/>
                </a:solidFill>
                <a:effectLst/>
                <a:highlight>
                  <a:srgbClr val="FFFFFF"/>
                </a:highlight>
                <a:latin typeface="Barlow" panose="020B0604020202020204" charset="0"/>
                <a:ea typeface="Quattrocento Sans"/>
                <a:cs typeface="Quattrocento Sans"/>
              </a:rPr>
              <a:t>Security:</a:t>
            </a:r>
          </a:p>
          <a:p>
            <a:pPr marL="914400" lvl="3">
              <a:lnSpc>
                <a:spcPct val="107000"/>
              </a:lnSpc>
            </a:pPr>
            <a:r>
              <a:rPr lang="en-US" sz="1800" b="1" dirty="0">
                <a:solidFill>
                  <a:srgbClr val="373A3C"/>
                </a:solidFill>
                <a:highlight>
                  <a:srgbClr val="FFFFFF"/>
                </a:highlight>
                <a:latin typeface="Barlow" panose="020B0604020202020204" charset="0"/>
                <a:ea typeface="Noto Sans Symbols"/>
                <a:cs typeface="Noto Sans Symbols"/>
              </a:rPr>
              <a:t>	</a:t>
            </a:r>
            <a:endParaRPr lang="en-US" sz="1800" b="1" dirty="0">
              <a:effectLst/>
              <a:latin typeface="Barlow" panose="020B0604020202020204" charset="0"/>
              <a:ea typeface="Noto Sans Symbols"/>
              <a:cs typeface="Noto Sans Symbol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E037-61FE-40CE-AADF-8E8E503EDE92}"/>
              </a:ext>
            </a:extLst>
          </p:cNvPr>
          <p:cNvSpPr txBox="1"/>
          <p:nvPr/>
        </p:nvSpPr>
        <p:spPr>
          <a:xfrm>
            <a:off x="544286" y="1204226"/>
            <a:ext cx="5464628" cy="1249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3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73A3C"/>
                </a:solidFill>
                <a:highlight>
                  <a:srgbClr val="FFFFFF"/>
                </a:highlight>
                <a:latin typeface="Barlow" panose="020B0604020202020204" charset="0"/>
                <a:ea typeface="Noto Sans Symbols"/>
                <a:cs typeface="Noto Sans Symbols"/>
              </a:rPr>
              <a:t>Frontend authentication</a:t>
            </a:r>
          </a:p>
          <a:p>
            <a:pPr marL="1200150" lvl="3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73A3C"/>
                </a:solidFill>
                <a:highlight>
                  <a:srgbClr val="FFFFFF"/>
                </a:highlight>
                <a:latin typeface="Barlow" panose="020B0604020202020204" charset="0"/>
                <a:ea typeface="Noto Sans Symbols"/>
                <a:cs typeface="Noto Sans Symbols"/>
              </a:rPr>
              <a:t>Encryption of passwords in database</a:t>
            </a:r>
          </a:p>
          <a:p>
            <a:pPr marL="1200150" lvl="3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73A3C"/>
                </a:solidFill>
                <a:highlight>
                  <a:srgbClr val="FFFFFF"/>
                </a:highlight>
                <a:latin typeface="Barlow" panose="020B0604020202020204" charset="0"/>
                <a:ea typeface="Noto Sans Symbols"/>
                <a:cs typeface="Noto Sans Symbols"/>
              </a:rPr>
              <a:t>Base64 encoding in sensitive URLs</a:t>
            </a:r>
          </a:p>
          <a:p>
            <a:pPr marL="1200150" lvl="3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373A3C"/>
              </a:solidFill>
              <a:highlight>
                <a:srgbClr val="FFFFFF"/>
              </a:highlight>
              <a:latin typeface="Barlow" panose="020B0604020202020204" charset="0"/>
              <a:ea typeface="Noto Sans Symbols"/>
              <a:cs typeface="Noto Sans Symbols"/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0D97FD-28DE-492A-BFA5-5991A64B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" y="2262016"/>
            <a:ext cx="5964283" cy="809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F2E317-EF09-4382-92D0-FE31E7E91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92" y="1973942"/>
            <a:ext cx="1991993" cy="299127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960FB839-75D7-40C4-8FAA-9E63F5816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88" y="751631"/>
            <a:ext cx="349742" cy="34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67197"/>
      </p:ext>
    </p:extLst>
  </p:cSld>
  <p:clrMapOvr>
    <a:masterClrMapping/>
  </p:clrMapOvr>
</p:sld>
</file>

<file path=ppt/theme/theme1.xml><?xml version="1.0" encoding="utf-8"?>
<a:theme xmlns:a="http://schemas.openxmlformats.org/drawingml/2006/main" name="Car Wash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7F2F0"/>
      </a:accent1>
      <a:accent2>
        <a:srgbClr val="A6E8E6"/>
      </a:accent2>
      <a:accent3>
        <a:srgbClr val="32C9CB"/>
      </a:accent3>
      <a:accent4>
        <a:srgbClr val="1CA1B7"/>
      </a:accent4>
      <a:accent5>
        <a:srgbClr val="AAB4BD"/>
      </a:accent5>
      <a:accent6>
        <a:srgbClr val="6E8A9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4227</TotalTime>
  <Words>995</Words>
  <Application>Microsoft Office PowerPoint</Application>
  <PresentationFormat>On-screen Show (16:9)</PresentationFormat>
  <Paragraphs>237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Wingdings</vt:lpstr>
      <vt:lpstr>Courier New</vt:lpstr>
      <vt:lpstr>Oswald</vt:lpstr>
      <vt:lpstr>Barlow</vt:lpstr>
      <vt:lpstr>Arial</vt:lpstr>
      <vt:lpstr>Car Wash Business Plan by Slidesgo</vt:lpstr>
      <vt:lpstr>Final PRESENTATION</vt:lpstr>
      <vt:lpstr>Team CS 37</vt:lpstr>
      <vt:lpstr>TABLE OF CONTENTS</vt:lpstr>
      <vt:lpstr>INTRODUCTION TO SYSTEM</vt:lpstr>
      <vt:lpstr>Functionalities for each role:</vt:lpstr>
      <vt:lpstr>Functionalities for each role:</vt:lpstr>
      <vt:lpstr>PowerPoint Presentation</vt:lpstr>
      <vt:lpstr>PowerPoint Presentation</vt:lpstr>
      <vt:lpstr>PowerPoint Presentation</vt:lpstr>
      <vt:lpstr>Use case diagram</vt:lpstr>
      <vt:lpstr>Component diagram (high level architecture)</vt:lpstr>
      <vt:lpstr>Class Diagram:</vt:lpstr>
      <vt:lpstr>PowerPoint Presentation</vt:lpstr>
      <vt:lpstr>Architecture:</vt:lpstr>
      <vt:lpstr>PowerPoint Presentation</vt:lpstr>
      <vt:lpstr>Usability &amp; User experience</vt:lpstr>
      <vt:lpstr>Usability &amp; User experience</vt:lpstr>
      <vt:lpstr>Usability &amp; User experience</vt:lpstr>
      <vt:lpstr>Usability &amp; User experience</vt:lpstr>
      <vt:lpstr>Testing:</vt:lpstr>
      <vt:lpstr>Overall System Completeness:</vt:lpstr>
      <vt:lpstr>Overall System Completeness:</vt:lpstr>
      <vt:lpstr>Technologies</vt:lpstr>
      <vt:lpstr>PowerPoint Presentation</vt:lpstr>
      <vt:lpstr>Only external libraries used:</vt:lpstr>
      <vt:lpstr>Technical knowledge</vt:lpstr>
      <vt:lpstr>Technical knowledge</vt:lpstr>
      <vt:lpstr>Theoretical knowledge</vt:lpstr>
      <vt:lpstr>Work Plan</vt:lpstr>
      <vt:lpstr>Work Plan</vt:lpstr>
      <vt:lpstr>Special attributes of project:</vt:lpstr>
      <vt:lpstr>Planned Future Enhancements:</vt:lpstr>
      <vt:lpstr>Demonstration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PRESENTATION</dc:title>
  <dc:creator>Thenuka Ovin</dc:creator>
  <cp:lastModifiedBy>Thenuka  Weerasinghe</cp:lastModifiedBy>
  <cp:revision>140</cp:revision>
  <dcterms:created xsi:type="dcterms:W3CDTF">2020-06-11T04:57:41Z</dcterms:created>
  <dcterms:modified xsi:type="dcterms:W3CDTF">2021-03-30T18:01:54Z</dcterms:modified>
</cp:coreProperties>
</file>